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comments/comment1.xml" ContentType="application/vnd.openxmlformats-officedocument.presentationml.comment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Relationships xmlns="http://schemas.openxmlformats.org/package/2006/relationships"><Relationship Id="rId2" Type="http://schemas.openxmlformats.org/package/2006/relationships/metadata/thumbnail" Target="docProps/thumbnail.jpeg" /><Relationship Id="rId3" Type="http://schemas.openxmlformats.org/package/2006/relationships/metadata/core-properties" Target="docProps/core.xml" /><Relationship Id="rId4" Type="http://schemas.openxmlformats.org/officeDocument/2006/relationships/extended-properties" Target="docProps/app.xml" /><Relationship Id="rId5" Type="http://schemas.openxmlformats.org/officeDocument/2006/relationships/custom-properties" Target="docProps/custom.xml" /><Relationship Id="rId1"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60" r:id="rId2"/>
  </p:sldMasterIdLst>
  <p:notesMasterIdLst>
    <p:notesMasterId r:id="rId3"/>
  </p:notesMasterIdLst>
  <p:sldIdLst>
    <p:sldId id="257" r:id="rId4"/>
    <p:sldId id="260" r:id="rId5"/>
    <p:sldId id="268" r:id="rId6"/>
    <p:sldId id="269" r:id="rId7"/>
    <p:sldId id="259" r:id="rId8"/>
    <p:sldId id="265" r:id="rId9"/>
    <p:sldId id="267" r:id="rId10"/>
    <p:sldId id="262" r:id="rId11"/>
  </p:sldIdLst>
  <p:sldSz cx="9906000" cy="6858000" type="A4"/>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520661" initials="520661" lastIdx="0"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4933"/>
    <p:restoredTop sz="94660"/>
  </p:normalViewPr>
  <p:slideViewPr>
    <p:cSldViewPr>
      <p:cViewPr varScale="0">
        <p:scale>
          <a:sx n="100" d="100"/>
          <a:sy n="100" d="100"/>
        </p:scale>
        <p:origin x="-156" y="-90"/>
      </p:cViewPr>
      <p:guideLst>
        <p:guide orient="vert" pos="2880"/>
        <p:guide orient="horz" pos="1620"/>
      </p:guideLst>
    </p:cSldViewPr>
  </p:slideViewPr>
  <p:notesTextViewPr>
    <p:cViewPr>
      <p:scale>
        <a:sx n="1" d="1"/>
        <a:sy n="1" d="1"/>
      </p:scale>
      <p:origin x="0" y="0"/>
    </p:cViewPr>
  </p:notesTextViewPr>
  <p:gridSpacing cx="36004" cy="36004"/>
</p:viewPr>
</file>

<file path=ppt/_rels/presentation.xml.rels><?xml version="1.0" encoding="UTF-8"?><Relationships xmlns="http://schemas.openxmlformats.org/package/2006/relationships"><Relationship Id="rId1" Type="http://schemas.openxmlformats.org/officeDocument/2006/relationships/theme" Target="theme/theme1.xml" /><Relationship Id="rId2" Type="http://schemas.openxmlformats.org/officeDocument/2006/relationships/slideMaster" Target="slideMasters/slideMaster1.xml" /><Relationship Id="rId3" Type="http://schemas.openxmlformats.org/officeDocument/2006/relationships/notesMaster" Target="notesMasters/notesMaster1.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presProps" Target="presProps.xml" /><Relationship Id="rId13" Type="http://schemas.openxmlformats.org/officeDocument/2006/relationships/viewProps" Target="viewProps.xml" /><Relationship Id="rId14" Type="http://schemas.openxmlformats.org/officeDocument/2006/relationships/tableStyles" Target="tableStyles.xml" /><Relationship Id="rId15" Type="http://schemas.openxmlformats.org/officeDocument/2006/relationships/commentAuthors" Target="commentAuthors.xml" /></Relationships>
</file>

<file path=ppt/comments/comment1.xml><?xml version="1.0" encoding="utf-8"?>
<p:cmLst xmlns:a="http://schemas.openxmlformats.org/drawingml/2006/main" xmlns:r="http://schemas.openxmlformats.org/officeDocument/2006/relationships" xmlns:p="http://schemas.openxmlformats.org/presentationml/2006/main"/>
</file>

<file path=ppt/notesMasters/_rels/notesMaster1.xml.rels><?xml version="1.0" encoding="UTF-8"?><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0" name=""/>
        <p:cNvGrpSpPr/>
        <p:nvPr/>
      </p:nvGrpSpPr>
      <p:grpSpPr>
        <a:xfrm>
          <a:off x="0" y="0"/>
          <a:ext cx="0" cy="0"/>
          <a:chOff x="0" y="0"/>
          <a:chExt cx="0" cy="0"/>
        </a:xfrm>
      </p:grpSpPr>
      <p:sp>
        <p:nvSpPr>
          <p:cNvPr id="1100"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1101"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6D06EA9-14B5-4F31-95CC-6AD91D20700D}" type="datetimeFigureOut">
              <a:rPr kumimoji="1" lang="ja-JP" altLang="en-US" smtClean="0"/>
              <a:t>2015/2/5</a:t>
            </a:fld>
            <a:endParaRPr kumimoji="1" lang="ja-JP" altLang="en-US"/>
          </a:p>
        </p:txBody>
      </p:sp>
      <p:sp>
        <p:nvSpPr>
          <p:cNvPr id="1102" name="スライド イメージ プレースホルダー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1103"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1104"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1105"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807EA6-0398-4990-8029-A74DB7412258}" type="slidenum">
              <a:rPr kumimoji="1" lang="ja-JP" altLang="en-US" smtClean="0"/>
              <a:t>‹#›</a:t>
            </a:fld>
            <a:endParaRPr kumimoji="1" lang="ja-JP"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0" name=""/>
        <p:cNvGrpSpPr/>
        <p:nvPr/>
      </p:nvGrpSpPr>
      <p:grpSpPr/>
      <p:sp>
        <p:nvSpPr>
          <p:cNvPr id="1112" name="四角形 85"/>
          <p:cNvSpPr>
            <a:spLocks noGrp="1" noRot="1" noChangeAspect="1"/>
          </p:cNvSpPr>
          <p:nvPr>
            <p:ph type="sldImg" idx="2"/>
          </p:nvPr>
        </p:nvSpPr>
        <p:spPr>
          <a:prstGeom prst="rect">
            <a:avLst/>
          </a:prstGeom>
        </p:spPr>
        <p:txBody>
          <a:bodyPr/>
          <a:p>
            <a:endParaRPr kumimoji="1" lang="ja-JP" altLang="en-US"/>
          </a:p>
        </p:txBody>
      </p:sp>
      <p:sp>
        <p:nvSpPr>
          <p:cNvPr id="1113" name="四角形 86"/>
          <p:cNvSpPr>
            <a:spLocks noGrp="1"/>
          </p:cNvSpPr>
          <p:nvPr>
            <p:ph type="body" sz="quarter" idx="3"/>
          </p:nvPr>
        </p:nvSpPr>
        <p:spPr>
          <a:prstGeom prst="rect">
            <a:avLst/>
          </a:prstGeom>
        </p:spPr>
        <p:txBody>
          <a:bodyPr/>
          <a:p>
            <a:endParaRPr kumimoji="1" lang="ja-JP" altLang="en-US"/>
          </a:p>
        </p:txBody>
      </p:sp>
      <p:sp>
        <p:nvSpPr>
          <p:cNvPr id="1114" name="四角形 87"/>
          <p:cNvSpPr>
            <a:spLocks noGrp="1"/>
          </p:cNvSpPr>
          <p:nvPr>
            <p:ph type="sldNum" sz="quarter" idx="5"/>
          </p:nvPr>
        </p:nvSpPr>
        <p:spPr>
          <a:prstGeom prst="rect">
            <a:avLst/>
          </a:prstGeom>
        </p:spPr>
        <p:txBody>
          <a:bodyPr vert="horz" lIns="91440" tIns="45720" rIns="91440" bIns="45720" rtlCol="0" anchor="b"/>
          <a:lstStyle>
            <a:lvl1pPr algn="r">
              <a:defRPr sz="1200"/>
            </a:lvl1pPr>
          </a:lstStyle>
          <a:p>
            <a:fld id="{58807EA6-0398-4990-8029-A74DB7412258}" type="slidenum">
              <a:rPr kumimoji="1" lang="ja-JP" altLang="en-US" smtClean="0"/>
              <a:t>‹#›</a:t>
            </a:fld>
            <a:endParaRPr kumimoji="1" lang="ja-JP" altLang="en-US"/>
          </a:p>
        </p:txBody>
      </p:sp>
    </p:spTree>
  </p:cSld>
  <p:clrMapOvr>
    <a:masterClrMapping/>
  </p:clrMapOvr>
</p:notes>
</file>

<file path=ppt/slideLayouts/_rels/slideLayout1.xml.rels><?xml version="1.0" encoding="UTF-8"?><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0" name=""/>
        <p:cNvGrpSpPr/>
        <p:nvPr/>
      </p:nvGrpSpPr>
      <p:grpSpPr>
        <a:xfrm>
          <a:off x="0" y="0"/>
          <a:ext cx="0" cy="0"/>
          <a:chOff x="0" y="0"/>
          <a:chExt cx="0" cy="0"/>
        </a:xfrm>
      </p:grpSpPr>
      <p:sp>
        <p:nvSpPr>
          <p:cNvPr id="1031" name="タイトル 1"/>
          <p:cNvSpPr>
            <a:spLocks noGrp="1"/>
          </p:cNvSpPr>
          <p:nvPr>
            <p:ph type="ctrTitle"/>
          </p:nvPr>
        </p:nvSpPr>
        <p:spPr>
          <a:xfrm>
            <a:off x="495300" y="1652803"/>
            <a:ext cx="8915400" cy="1344149"/>
          </a:xfrm>
        </p:spPr>
        <p:txBody>
          <a:bodyPr/>
          <a:lstStyle>
            <a:lvl1pPr>
              <a:defRPr b="0"/>
            </a:lvl1pPr>
          </a:lstStyle>
          <a:p>
            <a:r>
              <a:rPr kumimoji="1" lang="ja-JP" altLang="en-US" smtClean="0"/>
              <a:t>マスター タイトルの書式設定</a:t>
            </a:r>
            <a:endParaRPr kumimoji="1" lang="ja-JP" altLang="en-US" dirty="0"/>
          </a:p>
        </p:txBody>
      </p:sp>
      <p:sp>
        <p:nvSpPr>
          <p:cNvPr id="1032" name="サブタイトル 2"/>
          <p:cNvSpPr>
            <a:spLocks noGrp="1"/>
          </p:cNvSpPr>
          <p:nvPr>
            <p:ph type="subTitle" idx="1"/>
          </p:nvPr>
        </p:nvSpPr>
        <p:spPr>
          <a:xfrm>
            <a:off x="495300" y="3092963"/>
            <a:ext cx="8915400" cy="2304256"/>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dirty="0"/>
          </a:p>
        </p:txBody>
      </p:sp>
      <p:sp>
        <p:nvSpPr>
          <p:cNvPr id="1033" name="日付プレースホルダー 3"/>
          <p:cNvSpPr>
            <a:spLocks noGrp="1"/>
          </p:cNvSpPr>
          <p:nvPr>
            <p:ph type="dt" sz="half" idx="10"/>
          </p:nvPr>
        </p:nvSpPr>
        <p:spPr/>
        <p:txBody>
          <a:bodyPr/>
          <a:lstStyle/>
          <a:p>
            <a:fld id="{3E220A51-F8EA-429A-8E6F-F02BE74E28F7}" type="datetimeFigureOut">
              <a:rPr kumimoji="1" lang="ja-JP" altLang="en-US" smtClean="0"/>
              <a:t>2015/3/10</a:t>
            </a:fld>
            <a:endParaRPr kumimoji="1" lang="ja-JP" altLang="en-US"/>
          </a:p>
        </p:txBody>
      </p:sp>
      <p:sp>
        <p:nvSpPr>
          <p:cNvPr id="1034" name="フッター プレースホルダー 4"/>
          <p:cNvSpPr>
            <a:spLocks noGrp="1"/>
          </p:cNvSpPr>
          <p:nvPr>
            <p:ph type="ftr" sz="quarter" idx="11"/>
          </p:nvPr>
        </p:nvSpPr>
        <p:spPr/>
        <p:txBody>
          <a:bodyPr/>
          <a:lstStyle/>
          <a:p>
            <a:endParaRPr kumimoji="1" lang="ja-JP" altLang="en-US"/>
          </a:p>
        </p:txBody>
      </p:sp>
      <p:sp>
        <p:nvSpPr>
          <p:cNvPr id="1035" name="スライド番号プレースホルダー 5"/>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0" name=""/>
        <p:cNvGrpSpPr/>
        <p:nvPr/>
      </p:nvGrpSpPr>
      <p:grpSpPr>
        <a:xfrm>
          <a:off x="0" y="0"/>
          <a:ext cx="0" cy="0"/>
          <a:chOff x="0" y="0"/>
          <a:chExt cx="0" cy="0"/>
        </a:xfrm>
      </p:grpSpPr>
      <p:sp>
        <p:nvSpPr>
          <p:cNvPr id="1088" name="タイトル 1"/>
          <p:cNvSpPr>
            <a:spLocks noGrp="1"/>
          </p:cNvSpPr>
          <p:nvPr>
            <p:ph type="title"/>
          </p:nvPr>
        </p:nvSpPr>
        <p:spPr/>
        <p:txBody>
          <a:bodyPr/>
          <a:lstStyle/>
          <a:p>
            <a:r>
              <a:rPr kumimoji="1" lang="ja-JP" altLang="en-US" smtClean="0"/>
              <a:t>マスター タイトルの書式設定</a:t>
            </a:r>
            <a:endParaRPr kumimoji="1" lang="ja-JP" altLang="en-US" dirty="0"/>
          </a:p>
        </p:txBody>
      </p:sp>
      <p:sp>
        <p:nvSpPr>
          <p:cNvPr id="1089" name="縦書きテキスト プレースホルダー 2"/>
          <p:cNvSpPr>
            <a:spLocks noGrp="1"/>
          </p:cNvSpPr>
          <p:nvPr>
            <p:ph type="body" orient="vert" idx="1"/>
          </p:nvPr>
        </p:nvSpPr>
        <p:spPr>
          <a:xfrm>
            <a:off x="495300" y="1736813"/>
            <a:ext cx="8915400" cy="4236469"/>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dirty="0"/>
          </a:p>
        </p:txBody>
      </p:sp>
      <p:sp>
        <p:nvSpPr>
          <p:cNvPr id="1090" name="日付プレースホルダー 3"/>
          <p:cNvSpPr>
            <a:spLocks noGrp="1"/>
          </p:cNvSpPr>
          <p:nvPr>
            <p:ph type="dt" sz="half" idx="10"/>
          </p:nvPr>
        </p:nvSpPr>
        <p:spPr/>
        <p:txBody>
          <a:bodyPr/>
          <a:lstStyle/>
          <a:p>
            <a:fld id="{3E220A51-F8EA-429A-8E6F-F02BE74E28F7}" type="datetimeFigureOut">
              <a:rPr kumimoji="1" lang="ja-JP" altLang="en-US" smtClean="0"/>
              <a:t>2015/3/10</a:t>
            </a:fld>
            <a:endParaRPr kumimoji="1" lang="ja-JP" altLang="en-US"/>
          </a:p>
        </p:txBody>
      </p:sp>
      <p:sp>
        <p:nvSpPr>
          <p:cNvPr id="1091" name="フッター プレースホルダー 4"/>
          <p:cNvSpPr>
            <a:spLocks noGrp="1"/>
          </p:cNvSpPr>
          <p:nvPr>
            <p:ph type="ftr" sz="quarter" idx="11"/>
          </p:nvPr>
        </p:nvSpPr>
        <p:spPr/>
        <p:txBody>
          <a:bodyPr/>
          <a:lstStyle/>
          <a:p>
            <a:endParaRPr kumimoji="1" lang="ja-JP" altLang="en-US"/>
          </a:p>
        </p:txBody>
      </p:sp>
      <p:sp>
        <p:nvSpPr>
          <p:cNvPr id="1092" name="スライド番号プレースホルダー 5"/>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0" name=""/>
        <p:cNvGrpSpPr/>
        <p:nvPr/>
      </p:nvGrpSpPr>
      <p:grpSpPr>
        <a:xfrm>
          <a:off x="0" y="0"/>
          <a:ext cx="0" cy="0"/>
          <a:chOff x="0" y="0"/>
          <a:chExt cx="0" cy="0"/>
        </a:xfrm>
      </p:grpSpPr>
      <p:sp>
        <p:nvSpPr>
          <p:cNvPr id="1094" name="縦書きタイトル 1"/>
          <p:cNvSpPr>
            <a:spLocks noGrp="1"/>
          </p:cNvSpPr>
          <p:nvPr>
            <p:ph type="title" orient="vert"/>
          </p:nvPr>
        </p:nvSpPr>
        <p:spPr>
          <a:xfrm>
            <a:off x="7181850" y="274639"/>
            <a:ext cx="2228850" cy="5698644"/>
          </a:xfrm>
        </p:spPr>
        <p:txBody>
          <a:bodyPr vert="eaVert"/>
          <a:lstStyle/>
          <a:p>
            <a:r>
              <a:rPr kumimoji="1" lang="ja-JP" altLang="en-US" smtClean="0"/>
              <a:t>マスター タイトルの書式設定</a:t>
            </a:r>
            <a:endParaRPr kumimoji="1" lang="ja-JP" altLang="en-US" dirty="0"/>
          </a:p>
        </p:txBody>
      </p:sp>
      <p:sp>
        <p:nvSpPr>
          <p:cNvPr id="1095" name="縦書きテキスト プレースホルダー 2"/>
          <p:cNvSpPr>
            <a:spLocks noGrp="1"/>
          </p:cNvSpPr>
          <p:nvPr>
            <p:ph type="body" orient="vert" idx="1"/>
          </p:nvPr>
        </p:nvSpPr>
        <p:spPr>
          <a:xfrm>
            <a:off x="495300" y="274639"/>
            <a:ext cx="6521450" cy="5698644"/>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dirty="0"/>
          </a:p>
        </p:txBody>
      </p:sp>
      <p:sp>
        <p:nvSpPr>
          <p:cNvPr id="1096" name="日付プレースホルダー 3"/>
          <p:cNvSpPr>
            <a:spLocks noGrp="1"/>
          </p:cNvSpPr>
          <p:nvPr>
            <p:ph type="dt" sz="half" idx="10"/>
          </p:nvPr>
        </p:nvSpPr>
        <p:spPr/>
        <p:txBody>
          <a:bodyPr/>
          <a:lstStyle/>
          <a:p>
            <a:fld id="{3E220A51-F8EA-429A-8E6F-F02BE74E28F7}" type="datetimeFigureOut">
              <a:rPr kumimoji="1" lang="ja-JP" altLang="en-US" smtClean="0"/>
              <a:t>2015/3/10</a:t>
            </a:fld>
            <a:endParaRPr kumimoji="1" lang="ja-JP" altLang="en-US" dirty="0"/>
          </a:p>
        </p:txBody>
      </p:sp>
      <p:sp>
        <p:nvSpPr>
          <p:cNvPr id="1097" name="フッター プレースホルダー 4"/>
          <p:cNvSpPr>
            <a:spLocks noGrp="1"/>
          </p:cNvSpPr>
          <p:nvPr>
            <p:ph type="ftr" sz="quarter" idx="11"/>
          </p:nvPr>
        </p:nvSpPr>
        <p:spPr/>
        <p:txBody>
          <a:bodyPr/>
          <a:lstStyle/>
          <a:p>
            <a:endParaRPr kumimoji="1" lang="ja-JP" altLang="en-US"/>
          </a:p>
        </p:txBody>
      </p:sp>
      <p:sp>
        <p:nvSpPr>
          <p:cNvPr id="1098" name="スライド番号プレースホルダー 5"/>
          <p:cNvSpPr>
            <a:spLocks noGrp="1"/>
          </p:cNvSpPr>
          <p:nvPr>
            <p:ph type="sldNum" sz="quarter" idx="12"/>
          </p:nvPr>
        </p:nvSpPr>
        <p:spPr/>
        <p:txBody>
          <a:bodyPr/>
          <a:lstStyle/>
          <a:p>
            <a:fld id="{2C9400E4-C46D-48FA-AEA0-ED136F70A0E5}" type="slidenum">
              <a:rPr kumimoji="1" lang="ja-JP" altLang="en-US" smtClean="0"/>
              <a:t>‹#›</a:t>
            </a:fld>
            <a:endParaRPr kumimoji="1" lang="ja-JP"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0" name=""/>
        <p:cNvGrpSpPr/>
        <p:nvPr/>
      </p:nvGrpSpPr>
      <p:grpSpPr>
        <a:xfrm>
          <a:off x="0" y="0"/>
          <a:ext cx="0" cy="0"/>
          <a:chOff x="0" y="0"/>
          <a:chExt cx="0" cy="0"/>
        </a:xfrm>
      </p:grpSpPr>
      <p:sp>
        <p:nvSpPr>
          <p:cNvPr id="1037"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1038" name="コンテンツ プレースホルダー 2"/>
          <p:cNvSpPr>
            <a:spLocks noGrp="1"/>
          </p:cNvSpPr>
          <p:nvPr>
            <p:ph idx="1"/>
          </p:nvPr>
        </p:nvSpPr>
        <p:spPr>
          <a:xfrm>
            <a:off x="495300" y="1736813"/>
            <a:ext cx="8915400" cy="4281339"/>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1039" name="日付プレースホルダー 3"/>
          <p:cNvSpPr>
            <a:spLocks noGrp="1"/>
          </p:cNvSpPr>
          <p:nvPr>
            <p:ph type="dt" sz="half" idx="10"/>
          </p:nvPr>
        </p:nvSpPr>
        <p:spPr/>
        <p:txBody>
          <a:bodyPr/>
          <a:lstStyle>
            <a:lvl1pPr>
              <a:defRPr>
                <a:solidFill>
                  <a:schemeClr val="tx1"/>
                </a:solidFill>
              </a:defRPr>
            </a:lvl1pPr>
          </a:lstStyle>
          <a:p>
            <a:fld id="{3E220A51-F8EA-429A-8E6F-F02BE74E28F7}" type="datetimeFigureOut">
              <a:rPr lang="ja-JP" altLang="en-US" smtClean="0"/>
              <a:pPr/>
              <a:t>2015/3/10</a:t>
            </a:fld>
            <a:endParaRPr lang="ja-JP" altLang="en-US" dirty="0"/>
          </a:p>
        </p:txBody>
      </p:sp>
      <p:sp>
        <p:nvSpPr>
          <p:cNvPr id="1040" name="フッター プレースホルダー 4"/>
          <p:cNvSpPr>
            <a:spLocks noGrp="1"/>
          </p:cNvSpPr>
          <p:nvPr>
            <p:ph type="ftr" sz="quarter" idx="11"/>
          </p:nvPr>
        </p:nvSpPr>
        <p:spPr/>
        <p:txBody>
          <a:bodyPr/>
          <a:lstStyle>
            <a:lvl1pPr>
              <a:defRPr>
                <a:solidFill>
                  <a:schemeClr val="tx1"/>
                </a:solidFill>
              </a:defRPr>
            </a:lvl1pPr>
          </a:lstStyle>
          <a:p>
            <a:endParaRPr lang="ja-JP" altLang="en-US" dirty="0"/>
          </a:p>
        </p:txBody>
      </p:sp>
      <p:sp>
        <p:nvSpPr>
          <p:cNvPr id="1041" name="スライド番号プレースホルダー 5"/>
          <p:cNvSpPr>
            <a:spLocks noGrp="1"/>
          </p:cNvSpPr>
          <p:nvPr>
            <p:ph type="sldNum" sz="quarter" idx="12"/>
          </p:nvPr>
        </p:nvSpPr>
        <p:spPr/>
        <p:txBody>
          <a:bodyPr/>
          <a:lstStyle>
            <a:lvl1pPr>
              <a:defRPr>
                <a:solidFill>
                  <a:schemeClr val="tx1"/>
                </a:solidFill>
              </a:defRPr>
            </a:lvl1pPr>
          </a:lstStyle>
          <a:p>
            <a:fld id="{2C9400E4-C46D-48FA-AEA0-ED136F70A0E5}" type="slidenum">
              <a:rPr lang="ja-JP" altLang="en-US" smtClean="0"/>
              <a:pPr/>
              <a:t>‹#›</a:t>
            </a:fld>
            <a:endParaRPr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0" name=""/>
        <p:cNvGrpSpPr/>
        <p:nvPr/>
      </p:nvGrpSpPr>
      <p:grpSpPr>
        <a:xfrm>
          <a:off x="0" y="0"/>
          <a:ext cx="0" cy="0"/>
          <a:chOff x="0" y="0"/>
          <a:chExt cx="0" cy="0"/>
        </a:xfrm>
      </p:grpSpPr>
      <p:sp>
        <p:nvSpPr>
          <p:cNvPr id="1043" name="タイトル 1"/>
          <p:cNvSpPr>
            <a:spLocks noGrp="1"/>
          </p:cNvSpPr>
          <p:nvPr>
            <p:ph type="title"/>
          </p:nvPr>
        </p:nvSpPr>
        <p:spPr>
          <a:xfrm>
            <a:off x="495300" y="2948947"/>
            <a:ext cx="8915400" cy="1056117"/>
          </a:xfrm>
        </p:spPr>
        <p:txBody>
          <a:bodyPr anchor="t"/>
          <a:lstStyle>
            <a:lvl1pPr algn="ctr">
              <a:defRPr sz="4000" b="0" cap="all"/>
            </a:lvl1pPr>
          </a:lstStyle>
          <a:p>
            <a:r>
              <a:rPr kumimoji="1" lang="ja-JP" altLang="en-US" smtClean="0"/>
              <a:t>マスター タイトルの書式設定</a:t>
            </a:r>
            <a:endParaRPr kumimoji="1" lang="ja-JP" altLang="en-US" dirty="0"/>
          </a:p>
        </p:txBody>
      </p:sp>
      <p:sp>
        <p:nvSpPr>
          <p:cNvPr id="1044" name="テキスト プレースホルダー 2"/>
          <p:cNvSpPr>
            <a:spLocks noGrp="1"/>
          </p:cNvSpPr>
          <p:nvPr>
            <p:ph type="body" idx="1"/>
          </p:nvPr>
        </p:nvSpPr>
        <p:spPr>
          <a:xfrm>
            <a:off x="495300" y="1184749"/>
            <a:ext cx="8915400" cy="1764197"/>
          </a:xfrm>
        </p:spPr>
        <p:txBody>
          <a:bodyPr anchor="b"/>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1045" name="日付プレースホルダー 3"/>
          <p:cNvSpPr>
            <a:spLocks noGrp="1"/>
          </p:cNvSpPr>
          <p:nvPr>
            <p:ph type="dt" sz="half" idx="10"/>
          </p:nvPr>
        </p:nvSpPr>
        <p:spPr/>
        <p:txBody>
          <a:bodyPr/>
          <a:lstStyle/>
          <a:p>
            <a:fld id="{3E220A51-F8EA-429A-8E6F-F02BE74E28F7}" type="datetimeFigureOut">
              <a:rPr kumimoji="1" lang="ja-JP" altLang="en-US" smtClean="0"/>
              <a:t>2015/3/10</a:t>
            </a:fld>
            <a:endParaRPr kumimoji="1" lang="ja-JP" altLang="en-US"/>
          </a:p>
        </p:txBody>
      </p:sp>
      <p:sp>
        <p:nvSpPr>
          <p:cNvPr id="1046" name="フッター プレースホルダー 4"/>
          <p:cNvSpPr>
            <a:spLocks noGrp="1"/>
          </p:cNvSpPr>
          <p:nvPr>
            <p:ph type="ftr" sz="quarter" idx="11"/>
          </p:nvPr>
        </p:nvSpPr>
        <p:spPr/>
        <p:txBody>
          <a:bodyPr/>
          <a:lstStyle/>
          <a:p>
            <a:endParaRPr kumimoji="1" lang="ja-JP" altLang="en-US"/>
          </a:p>
        </p:txBody>
      </p:sp>
      <p:sp>
        <p:nvSpPr>
          <p:cNvPr id="1047" name="スライド番号プレースホルダー 5"/>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0" name=""/>
        <p:cNvGrpSpPr/>
        <p:nvPr/>
      </p:nvGrpSpPr>
      <p:grpSpPr>
        <a:xfrm>
          <a:off x="0" y="0"/>
          <a:ext cx="0" cy="0"/>
          <a:chOff x="0" y="0"/>
          <a:chExt cx="0" cy="0"/>
        </a:xfrm>
      </p:grpSpPr>
      <p:sp>
        <p:nvSpPr>
          <p:cNvPr id="1049" name="タイトル 1"/>
          <p:cNvSpPr>
            <a:spLocks noGrp="1"/>
          </p:cNvSpPr>
          <p:nvPr>
            <p:ph type="title"/>
          </p:nvPr>
        </p:nvSpPr>
        <p:spPr/>
        <p:txBody>
          <a:bodyPr/>
          <a:lstStyle/>
          <a:p>
            <a:r>
              <a:rPr kumimoji="1" lang="ja-JP" altLang="en-US" smtClean="0"/>
              <a:t>マスター タイトルの書式設定</a:t>
            </a:r>
            <a:endParaRPr kumimoji="1" lang="ja-JP" altLang="en-US" dirty="0"/>
          </a:p>
        </p:txBody>
      </p:sp>
      <p:sp>
        <p:nvSpPr>
          <p:cNvPr id="1050" name="コンテンツ プレースホルダー 2"/>
          <p:cNvSpPr>
            <a:spLocks noGrp="1"/>
          </p:cNvSpPr>
          <p:nvPr>
            <p:ph sz="half" idx="1"/>
          </p:nvPr>
        </p:nvSpPr>
        <p:spPr>
          <a:xfrm>
            <a:off x="495300" y="1736815"/>
            <a:ext cx="4301683" cy="423646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dirty="0"/>
          </a:p>
        </p:txBody>
      </p:sp>
      <p:sp>
        <p:nvSpPr>
          <p:cNvPr id="1051" name="コンテンツ プレースホルダー 3"/>
          <p:cNvSpPr>
            <a:spLocks noGrp="1"/>
          </p:cNvSpPr>
          <p:nvPr>
            <p:ph sz="half" idx="2"/>
          </p:nvPr>
        </p:nvSpPr>
        <p:spPr>
          <a:xfrm>
            <a:off x="5070013" y="1736815"/>
            <a:ext cx="4340687" cy="423646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dirty="0"/>
          </a:p>
        </p:txBody>
      </p:sp>
      <p:sp>
        <p:nvSpPr>
          <p:cNvPr id="1052" name="日付プレースホルダー 4"/>
          <p:cNvSpPr>
            <a:spLocks noGrp="1"/>
          </p:cNvSpPr>
          <p:nvPr>
            <p:ph type="dt" sz="half" idx="10"/>
          </p:nvPr>
        </p:nvSpPr>
        <p:spPr/>
        <p:txBody>
          <a:bodyPr/>
          <a:lstStyle/>
          <a:p>
            <a:fld id="{3E220A51-F8EA-429A-8E6F-F02BE74E28F7}" type="datetimeFigureOut">
              <a:rPr kumimoji="1" lang="ja-JP" altLang="en-US" smtClean="0"/>
              <a:t>2015/6/24</a:t>
            </a:fld>
            <a:endParaRPr kumimoji="1" lang="ja-JP" altLang="en-US" dirty="0"/>
          </a:p>
        </p:txBody>
      </p:sp>
      <p:sp>
        <p:nvSpPr>
          <p:cNvPr id="1053" name="フッター プレースホルダー 5"/>
          <p:cNvSpPr>
            <a:spLocks noGrp="1"/>
          </p:cNvSpPr>
          <p:nvPr>
            <p:ph type="ftr" sz="quarter" idx="11"/>
          </p:nvPr>
        </p:nvSpPr>
        <p:spPr/>
        <p:txBody>
          <a:bodyPr/>
          <a:lstStyle/>
          <a:p>
            <a:endParaRPr kumimoji="1" lang="ja-JP" altLang="en-US"/>
          </a:p>
        </p:txBody>
      </p:sp>
      <p:sp>
        <p:nvSpPr>
          <p:cNvPr id="1054" name="スライド番号プレースホルダー 6"/>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0" name=""/>
        <p:cNvGrpSpPr/>
        <p:nvPr/>
      </p:nvGrpSpPr>
      <p:grpSpPr>
        <a:xfrm>
          <a:off x="0" y="0"/>
          <a:ext cx="0" cy="0"/>
          <a:chOff x="0" y="0"/>
          <a:chExt cx="0" cy="0"/>
        </a:xfrm>
      </p:grpSpPr>
      <p:sp>
        <p:nvSpPr>
          <p:cNvPr id="1056"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dirty="0"/>
          </a:p>
        </p:txBody>
      </p:sp>
      <p:sp>
        <p:nvSpPr>
          <p:cNvPr id="1057" name="テキスト プレースホルダー 2"/>
          <p:cNvSpPr>
            <a:spLocks noGrp="1"/>
          </p:cNvSpPr>
          <p:nvPr>
            <p:ph type="body" idx="1"/>
          </p:nvPr>
        </p:nvSpPr>
        <p:spPr>
          <a:xfrm>
            <a:off x="495300" y="1535113"/>
            <a:ext cx="4301683"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1058" name="コンテンツ プレースホルダー 3"/>
          <p:cNvSpPr>
            <a:spLocks noGrp="1"/>
          </p:cNvSpPr>
          <p:nvPr>
            <p:ph sz="half" idx="2"/>
          </p:nvPr>
        </p:nvSpPr>
        <p:spPr>
          <a:xfrm>
            <a:off x="495300" y="2174875"/>
            <a:ext cx="4301683" cy="3798408"/>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dirty="0"/>
          </a:p>
        </p:txBody>
      </p:sp>
      <p:sp>
        <p:nvSpPr>
          <p:cNvPr id="1059" name="テキスト プレースホルダー 4"/>
          <p:cNvSpPr>
            <a:spLocks noGrp="1"/>
          </p:cNvSpPr>
          <p:nvPr>
            <p:ph type="body" sz="quarter" idx="3"/>
          </p:nvPr>
        </p:nvSpPr>
        <p:spPr>
          <a:xfrm>
            <a:off x="5109017" y="1535113"/>
            <a:ext cx="4301683"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1060" name="コンテンツ プレースホルダー 5"/>
          <p:cNvSpPr>
            <a:spLocks noGrp="1"/>
          </p:cNvSpPr>
          <p:nvPr>
            <p:ph sz="quarter" idx="4"/>
          </p:nvPr>
        </p:nvSpPr>
        <p:spPr>
          <a:xfrm>
            <a:off x="5109017" y="2174875"/>
            <a:ext cx="4301683" cy="3798408"/>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dirty="0"/>
          </a:p>
        </p:txBody>
      </p:sp>
      <p:sp>
        <p:nvSpPr>
          <p:cNvPr id="1061" name="日付プレースホルダー 6"/>
          <p:cNvSpPr>
            <a:spLocks noGrp="1"/>
          </p:cNvSpPr>
          <p:nvPr>
            <p:ph type="dt" sz="half" idx="10"/>
          </p:nvPr>
        </p:nvSpPr>
        <p:spPr/>
        <p:txBody>
          <a:bodyPr/>
          <a:lstStyle/>
          <a:p>
            <a:fld id="{3E220A51-F8EA-429A-8E6F-F02BE74E28F7}" type="datetimeFigureOut">
              <a:rPr kumimoji="1" lang="ja-JP" altLang="en-US" smtClean="0"/>
              <a:t>2015/3/10</a:t>
            </a:fld>
            <a:endParaRPr kumimoji="1" lang="ja-JP" altLang="en-US"/>
          </a:p>
        </p:txBody>
      </p:sp>
      <p:sp>
        <p:nvSpPr>
          <p:cNvPr id="1062" name="フッター プレースホルダー 7"/>
          <p:cNvSpPr>
            <a:spLocks noGrp="1"/>
          </p:cNvSpPr>
          <p:nvPr>
            <p:ph type="ftr" sz="quarter" idx="11"/>
          </p:nvPr>
        </p:nvSpPr>
        <p:spPr/>
        <p:txBody>
          <a:bodyPr/>
          <a:lstStyle/>
          <a:p>
            <a:endParaRPr kumimoji="1" lang="ja-JP" altLang="en-US"/>
          </a:p>
        </p:txBody>
      </p:sp>
      <p:sp>
        <p:nvSpPr>
          <p:cNvPr id="1063" name="スライド番号プレースホルダー 8"/>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0" name=""/>
        <p:cNvGrpSpPr/>
        <p:nvPr/>
      </p:nvGrpSpPr>
      <p:grpSpPr>
        <a:xfrm>
          <a:off x="0" y="0"/>
          <a:ext cx="0" cy="0"/>
          <a:chOff x="0" y="0"/>
          <a:chExt cx="0" cy="0"/>
        </a:xfrm>
      </p:grpSpPr>
      <p:sp>
        <p:nvSpPr>
          <p:cNvPr id="1065" name="タイトル 1"/>
          <p:cNvSpPr>
            <a:spLocks noGrp="1"/>
          </p:cNvSpPr>
          <p:nvPr>
            <p:ph type="title"/>
          </p:nvPr>
        </p:nvSpPr>
        <p:spPr/>
        <p:txBody>
          <a:bodyPr/>
          <a:lstStyle/>
          <a:p>
            <a:r>
              <a:rPr kumimoji="1" lang="ja-JP" altLang="en-US" smtClean="0"/>
              <a:t>マスター タイトルの書式設定</a:t>
            </a:r>
            <a:endParaRPr kumimoji="1" lang="ja-JP" altLang="en-US" dirty="0"/>
          </a:p>
        </p:txBody>
      </p:sp>
      <p:sp>
        <p:nvSpPr>
          <p:cNvPr id="1066" name="日付プレースホルダー 2"/>
          <p:cNvSpPr>
            <a:spLocks noGrp="1"/>
          </p:cNvSpPr>
          <p:nvPr>
            <p:ph type="dt" sz="half" idx="10"/>
          </p:nvPr>
        </p:nvSpPr>
        <p:spPr/>
        <p:txBody>
          <a:bodyPr/>
          <a:lstStyle/>
          <a:p>
            <a:fld id="{3E220A51-F8EA-429A-8E6F-F02BE74E28F7}" type="datetimeFigureOut">
              <a:rPr kumimoji="1" lang="ja-JP" altLang="en-US" smtClean="0"/>
              <a:t>2015/3/10</a:t>
            </a:fld>
            <a:endParaRPr kumimoji="1" lang="ja-JP" altLang="en-US"/>
          </a:p>
        </p:txBody>
      </p:sp>
      <p:sp>
        <p:nvSpPr>
          <p:cNvPr id="1067" name="フッター プレースホルダー 3"/>
          <p:cNvSpPr>
            <a:spLocks noGrp="1"/>
          </p:cNvSpPr>
          <p:nvPr>
            <p:ph type="ftr" sz="quarter" idx="11"/>
          </p:nvPr>
        </p:nvSpPr>
        <p:spPr/>
        <p:txBody>
          <a:bodyPr/>
          <a:lstStyle/>
          <a:p>
            <a:endParaRPr kumimoji="1" lang="ja-JP" altLang="en-US"/>
          </a:p>
        </p:txBody>
      </p:sp>
      <p:sp>
        <p:nvSpPr>
          <p:cNvPr id="1068" name="スライド番号プレースホルダー 4"/>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0" name=""/>
        <p:cNvGrpSpPr/>
        <p:nvPr/>
      </p:nvGrpSpPr>
      <p:grpSpPr>
        <a:xfrm>
          <a:off x="0" y="0"/>
          <a:ext cx="0" cy="0"/>
          <a:chOff x="0" y="0"/>
          <a:chExt cx="0" cy="0"/>
        </a:xfrm>
      </p:grpSpPr>
      <p:sp>
        <p:nvSpPr>
          <p:cNvPr id="1070" name="日付プレースホルダー 1"/>
          <p:cNvSpPr>
            <a:spLocks noGrp="1"/>
          </p:cNvSpPr>
          <p:nvPr>
            <p:ph type="dt" sz="half" idx="10"/>
          </p:nvPr>
        </p:nvSpPr>
        <p:spPr/>
        <p:txBody>
          <a:bodyPr/>
          <a:lstStyle/>
          <a:p>
            <a:fld id="{3E220A51-F8EA-429A-8E6F-F02BE74E28F7}" type="datetimeFigureOut">
              <a:rPr kumimoji="1" lang="ja-JP" altLang="en-US" smtClean="0"/>
              <a:t>2015/3/10</a:t>
            </a:fld>
            <a:endParaRPr kumimoji="1" lang="ja-JP" altLang="en-US"/>
          </a:p>
        </p:txBody>
      </p:sp>
      <p:sp>
        <p:nvSpPr>
          <p:cNvPr id="1071" name="フッター プレースホルダー 2"/>
          <p:cNvSpPr>
            <a:spLocks noGrp="1"/>
          </p:cNvSpPr>
          <p:nvPr>
            <p:ph type="ftr" sz="quarter" idx="11"/>
          </p:nvPr>
        </p:nvSpPr>
        <p:spPr/>
        <p:txBody>
          <a:bodyPr/>
          <a:lstStyle/>
          <a:p>
            <a:endParaRPr kumimoji="1" lang="ja-JP" altLang="en-US"/>
          </a:p>
        </p:txBody>
      </p:sp>
      <p:sp>
        <p:nvSpPr>
          <p:cNvPr id="1072" name="スライド番号プレースホルダー 3"/>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0" name=""/>
        <p:cNvGrpSpPr/>
        <p:nvPr/>
      </p:nvGrpSpPr>
      <p:grpSpPr>
        <a:xfrm>
          <a:off x="0" y="0"/>
          <a:ext cx="0" cy="0"/>
          <a:chOff x="0" y="0"/>
          <a:chExt cx="0" cy="0"/>
        </a:xfrm>
      </p:grpSpPr>
      <p:sp>
        <p:nvSpPr>
          <p:cNvPr id="1074" name="タイトル 1"/>
          <p:cNvSpPr>
            <a:spLocks noGrp="1"/>
          </p:cNvSpPr>
          <p:nvPr>
            <p:ph type="title"/>
          </p:nvPr>
        </p:nvSpPr>
        <p:spPr>
          <a:xfrm>
            <a:off x="495301" y="273049"/>
            <a:ext cx="3259006" cy="1162051"/>
          </a:xfrm>
        </p:spPr>
        <p:txBody>
          <a:bodyPr anchor="b">
            <a:normAutofit/>
          </a:bodyPr>
          <a:lstStyle>
            <a:lvl1pPr algn="l">
              <a:defRPr sz="2400" b="1"/>
            </a:lvl1pPr>
          </a:lstStyle>
          <a:p>
            <a:r>
              <a:rPr kumimoji="1" lang="ja-JP" altLang="en-US" smtClean="0"/>
              <a:t>マスター タイトルの書式設定</a:t>
            </a:r>
            <a:endParaRPr kumimoji="1" lang="ja-JP" altLang="en-US" dirty="0"/>
          </a:p>
        </p:txBody>
      </p:sp>
      <p:sp>
        <p:nvSpPr>
          <p:cNvPr id="1075" name="コンテンツ プレースホルダー 2"/>
          <p:cNvSpPr>
            <a:spLocks noGrp="1"/>
          </p:cNvSpPr>
          <p:nvPr>
            <p:ph idx="1"/>
          </p:nvPr>
        </p:nvSpPr>
        <p:spPr>
          <a:xfrm>
            <a:off x="3938887" y="273052"/>
            <a:ext cx="5121391" cy="564233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dirty="0"/>
          </a:p>
        </p:txBody>
      </p:sp>
      <p:sp>
        <p:nvSpPr>
          <p:cNvPr id="1076" name="テキスト プレースホルダー 3"/>
          <p:cNvSpPr>
            <a:spLocks noGrp="1"/>
          </p:cNvSpPr>
          <p:nvPr>
            <p:ph type="body" sz="half" idx="2"/>
          </p:nvPr>
        </p:nvSpPr>
        <p:spPr>
          <a:xfrm>
            <a:off x="495302" y="1700808"/>
            <a:ext cx="3259005" cy="427247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1077" name="日付プレースホルダー 4"/>
          <p:cNvSpPr>
            <a:spLocks noGrp="1"/>
          </p:cNvSpPr>
          <p:nvPr>
            <p:ph type="dt" sz="half" idx="10"/>
          </p:nvPr>
        </p:nvSpPr>
        <p:spPr/>
        <p:txBody>
          <a:bodyPr/>
          <a:lstStyle/>
          <a:p>
            <a:fld id="{3E220A51-F8EA-429A-8E6F-F02BE74E28F7}" type="datetimeFigureOut">
              <a:rPr kumimoji="1" lang="ja-JP" altLang="en-US" smtClean="0"/>
              <a:t>2015/3/10</a:t>
            </a:fld>
            <a:endParaRPr kumimoji="1" lang="ja-JP" altLang="en-US"/>
          </a:p>
        </p:txBody>
      </p:sp>
      <p:sp>
        <p:nvSpPr>
          <p:cNvPr id="1078" name="フッター プレースホルダー 5"/>
          <p:cNvSpPr>
            <a:spLocks noGrp="1"/>
          </p:cNvSpPr>
          <p:nvPr>
            <p:ph type="ftr" sz="quarter" idx="11"/>
          </p:nvPr>
        </p:nvSpPr>
        <p:spPr/>
        <p:txBody>
          <a:bodyPr/>
          <a:lstStyle/>
          <a:p>
            <a:endParaRPr kumimoji="1" lang="ja-JP" altLang="en-US"/>
          </a:p>
        </p:txBody>
      </p:sp>
      <p:sp>
        <p:nvSpPr>
          <p:cNvPr id="1079" name="スライド番号プレースホルダー 6"/>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0" name=""/>
        <p:cNvGrpSpPr/>
        <p:nvPr/>
      </p:nvGrpSpPr>
      <p:grpSpPr>
        <a:xfrm>
          <a:off x="0" y="0"/>
          <a:ext cx="0" cy="0"/>
          <a:chOff x="0" y="0"/>
          <a:chExt cx="0" cy="0"/>
        </a:xfrm>
      </p:grpSpPr>
      <p:sp>
        <p:nvSpPr>
          <p:cNvPr id="1081" name="タイトル 1"/>
          <p:cNvSpPr>
            <a:spLocks noGrp="1"/>
          </p:cNvSpPr>
          <p:nvPr>
            <p:ph type="title"/>
          </p:nvPr>
        </p:nvSpPr>
        <p:spPr>
          <a:xfrm>
            <a:off x="1941645" y="4689140"/>
            <a:ext cx="5943600" cy="566739"/>
          </a:xfrm>
        </p:spPr>
        <p:txBody>
          <a:bodyPr anchor="b">
            <a:normAutofit/>
          </a:bodyPr>
          <a:lstStyle>
            <a:lvl1pPr algn="l">
              <a:defRPr sz="2400" b="1"/>
            </a:lvl1pPr>
          </a:lstStyle>
          <a:p>
            <a:r>
              <a:rPr kumimoji="1" lang="ja-JP" altLang="en-US" smtClean="0"/>
              <a:t>マスター タイトルの書式設定</a:t>
            </a:r>
            <a:endParaRPr kumimoji="1" lang="ja-JP" altLang="en-US" dirty="0"/>
          </a:p>
        </p:txBody>
      </p:sp>
      <p:sp>
        <p:nvSpPr>
          <p:cNvPr id="1082" name="図プレースホルダー 2"/>
          <p:cNvSpPr>
            <a:spLocks noGrp="1"/>
          </p:cNvSpPr>
          <p:nvPr>
            <p:ph type="pic" idx="1"/>
          </p:nvPr>
        </p:nvSpPr>
        <p:spPr>
          <a:xfrm>
            <a:off x="1941645" y="212643"/>
            <a:ext cx="5943600" cy="437882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1" lang="ja-JP" altLang="en-US" smtClean="0"/>
              <a:t>アイコンをクリックして図を追加</a:t>
            </a:r>
            <a:endParaRPr kumimoji="1" lang="ja-JP" altLang="en-US" dirty="0"/>
          </a:p>
        </p:txBody>
      </p:sp>
      <p:sp>
        <p:nvSpPr>
          <p:cNvPr id="1083" name="テキスト プレースホルダー 3"/>
          <p:cNvSpPr>
            <a:spLocks noGrp="1"/>
          </p:cNvSpPr>
          <p:nvPr>
            <p:ph type="body" sz="half" idx="2"/>
          </p:nvPr>
        </p:nvSpPr>
        <p:spPr>
          <a:xfrm>
            <a:off x="1941645" y="5301209"/>
            <a:ext cx="5943600" cy="6720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1084" name="日付プレースホルダー 4"/>
          <p:cNvSpPr>
            <a:spLocks noGrp="1"/>
          </p:cNvSpPr>
          <p:nvPr>
            <p:ph type="dt" sz="half" idx="10"/>
          </p:nvPr>
        </p:nvSpPr>
        <p:spPr/>
        <p:txBody>
          <a:bodyPr/>
          <a:lstStyle/>
          <a:p>
            <a:fld id="{3E220A51-F8EA-429A-8E6F-F02BE74E28F7}" type="datetimeFigureOut">
              <a:rPr kumimoji="1" lang="ja-JP" altLang="en-US" smtClean="0"/>
              <a:t>2015/3/10</a:t>
            </a:fld>
            <a:endParaRPr kumimoji="1" lang="ja-JP" altLang="en-US"/>
          </a:p>
        </p:txBody>
      </p:sp>
      <p:sp>
        <p:nvSpPr>
          <p:cNvPr id="1085" name="フッター プレースホルダー 5"/>
          <p:cNvSpPr>
            <a:spLocks noGrp="1"/>
          </p:cNvSpPr>
          <p:nvPr>
            <p:ph type="ftr" sz="quarter" idx="11"/>
          </p:nvPr>
        </p:nvSpPr>
        <p:spPr/>
        <p:txBody>
          <a:bodyPr/>
          <a:lstStyle/>
          <a:p>
            <a:endParaRPr kumimoji="1" lang="ja-JP" altLang="en-US"/>
          </a:p>
        </p:txBody>
      </p:sp>
      <p:sp>
        <p:nvSpPr>
          <p:cNvPr id="1086" name="スライド番号プレースホルダー 6"/>
          <p:cNvSpPr>
            <a:spLocks noGrp="1"/>
          </p:cNvSpPr>
          <p:nvPr>
            <p:ph type="sldNum" sz="quarter" idx="12"/>
          </p:nvPr>
        </p:nvSpPr>
        <p:spPr/>
        <p:txBody>
          <a:bodyPr/>
          <a:lstStyle/>
          <a:p>
            <a:fld id="{2C9400E4-C46D-48FA-AEA0-ED136F70A0E5}" type="slidenum">
              <a:rPr kumimoji="1" lang="ja-JP" altLang="en-US" smtClean="0"/>
              <a:t>‹#›</a:t>
            </a:fld>
            <a:endParaRPr kumimoji="1" lang="ja-JP" altLang="en-US"/>
          </a:p>
        </p:txBody>
      </p:sp>
    </p:spTree>
  </p:cSld>
  <p:clrMapOvr>
    <a:masterClrMapping/>
  </p:clrMapOvr>
</p:sldLayout>
</file>

<file path=ppt/slideMasters/_rels/slideMaster1.xml.rels><?xml version="1.0" encoding="UTF-8"?><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0" name=""/>
        <p:cNvGrpSpPr/>
        <p:nvPr/>
      </p:nvGrpSpPr>
      <p:grpSpPr>
        <a:xfrm>
          <a:off x="0" y="0"/>
          <a:ext cx="0" cy="0"/>
          <a:chOff x="0" y="0"/>
          <a:chExt cx="0" cy="0"/>
        </a:xfrm>
      </p:grpSpPr>
      <p:sp>
        <p:nvSpPr>
          <p:cNvPr id="1025" name="フッター プレースホルダー 4"/>
          <p:cNvSpPr>
            <a:spLocks noGrp="1"/>
          </p:cNvSpPr>
          <p:nvPr>
            <p:ph type="ftr" sz="quarter" idx="3"/>
          </p:nvPr>
        </p:nvSpPr>
        <p:spPr>
          <a:xfrm>
            <a:off x="2729753" y="6237312"/>
            <a:ext cx="4446494" cy="365125"/>
          </a:xfrm>
          <a:prstGeom prst="rect">
            <a:avLst/>
          </a:prstGeom>
        </p:spPr>
        <p:txBody>
          <a:bodyPr vert="horz" lIns="91440" tIns="45720" rIns="91440" bIns="45720" rtlCol="0" anchor="ctr"/>
          <a:lstStyle>
            <a:lvl1pPr algn="ctr">
              <a:defRPr sz="1200">
                <a:solidFill>
                  <a:schemeClr val="tx1"/>
                </a:solidFill>
                <a:latin typeface="+mn-ea"/>
                <a:ea typeface="+mn-ea"/>
              </a:defRPr>
            </a:lvl1pPr>
          </a:lstStyle>
          <a:p>
            <a:endParaRPr lang="ja-JP" altLang="en-US" dirty="0"/>
          </a:p>
        </p:txBody>
      </p:sp>
      <p:sp>
        <p:nvSpPr>
          <p:cNvPr id="1026" name="タイトル プレースホルダー 1"/>
          <p:cNvSpPr>
            <a:spLocks noGrp="1"/>
          </p:cNvSpPr>
          <p:nvPr>
            <p:ph type="title"/>
          </p:nvPr>
        </p:nvSpPr>
        <p:spPr>
          <a:xfrm>
            <a:off x="495300" y="418653"/>
            <a:ext cx="8915400" cy="994123"/>
          </a:xfrm>
          <a:prstGeom prst="rect">
            <a:avLst/>
          </a:prstGeom>
        </p:spPr>
        <p:txBody>
          <a:bodyPr vert="horz" lIns="91440" tIns="45720" rIns="91440" bIns="45720" rtlCol="0" anchor="ctr">
            <a:normAutofit/>
          </a:bodyPr>
          <a:lstStyle/>
          <a:p>
            <a:r>
              <a:rPr kumimoji="1" lang="ja-JP" altLang="en-US" dirty="0" smtClean="0"/>
              <a:t>マスター タイトルの書式設定</a:t>
            </a:r>
            <a:endParaRPr kumimoji="1" lang="ja-JP" altLang="en-US" dirty="0"/>
          </a:p>
        </p:txBody>
      </p:sp>
      <p:sp>
        <p:nvSpPr>
          <p:cNvPr id="1027" name="テキスト プレースホルダー 2"/>
          <p:cNvSpPr>
            <a:spLocks noGrp="1"/>
          </p:cNvSpPr>
          <p:nvPr>
            <p:ph type="body" idx="1"/>
          </p:nvPr>
        </p:nvSpPr>
        <p:spPr>
          <a:xfrm>
            <a:off x="495300" y="1736813"/>
            <a:ext cx="8915400" cy="4281339"/>
          </a:xfrm>
          <a:prstGeom prst="rect">
            <a:avLst/>
          </a:prstGeom>
        </p:spPr>
        <p:txBody>
          <a:bodyPr vert="horz" lIns="91440" tIns="45720" rIns="91440" bIns="45720" rtlCol="0">
            <a:normAutofit/>
          </a:bodyPr>
          <a:lstStyle/>
          <a:p>
            <a:pPr lvl="0"/>
            <a:r>
              <a:rPr kumimoji="1" lang="ja-JP" altLang="en-US" dirty="0" smtClean="0"/>
              <a:t>マスター テキストの書式設定</a:t>
            </a:r>
          </a:p>
          <a:p>
            <a:pPr lvl="1"/>
            <a:r>
              <a:rPr kumimoji="1" lang="ja-JP" altLang="en-US" dirty="0" smtClean="0"/>
              <a:t>第 </a:t>
            </a:r>
            <a:r>
              <a:rPr kumimoji="1" lang="en-US" altLang="ja-JP" dirty="0" smtClean="0"/>
              <a:t>2 </a:t>
            </a:r>
            <a:r>
              <a:rPr kumimoji="1" lang="ja-JP" altLang="en-US" dirty="0" smtClean="0"/>
              <a:t>レベル</a:t>
            </a:r>
          </a:p>
          <a:p>
            <a:pPr lvl="2"/>
            <a:r>
              <a:rPr kumimoji="1" lang="ja-JP" altLang="en-US" dirty="0" smtClean="0"/>
              <a:t>第 </a:t>
            </a:r>
            <a:r>
              <a:rPr kumimoji="1" lang="en-US" altLang="ja-JP" dirty="0" smtClean="0"/>
              <a:t>3 </a:t>
            </a:r>
            <a:r>
              <a:rPr kumimoji="1" lang="ja-JP" altLang="en-US" dirty="0" smtClean="0"/>
              <a:t>レベル</a:t>
            </a:r>
          </a:p>
          <a:p>
            <a:pPr lvl="3"/>
            <a:r>
              <a:rPr kumimoji="1" lang="ja-JP" altLang="en-US" dirty="0" smtClean="0"/>
              <a:t>第 </a:t>
            </a:r>
            <a:r>
              <a:rPr kumimoji="1" lang="en-US" altLang="ja-JP" dirty="0" smtClean="0"/>
              <a:t>4 </a:t>
            </a:r>
            <a:r>
              <a:rPr kumimoji="1" lang="ja-JP" altLang="en-US" dirty="0" smtClean="0"/>
              <a:t>レベル</a:t>
            </a:r>
          </a:p>
          <a:p>
            <a:pPr lvl="4"/>
            <a:r>
              <a:rPr kumimoji="1" lang="ja-JP" altLang="en-US" dirty="0" smtClean="0"/>
              <a:t>第 </a:t>
            </a:r>
            <a:r>
              <a:rPr kumimoji="1" lang="en-US" altLang="ja-JP" dirty="0" smtClean="0"/>
              <a:t>5 </a:t>
            </a:r>
            <a:r>
              <a:rPr kumimoji="1" lang="ja-JP" altLang="en-US" dirty="0" smtClean="0"/>
              <a:t>レベル</a:t>
            </a:r>
            <a:endParaRPr kumimoji="1" lang="en-US" altLang="ja-JP" dirty="0" smtClean="0"/>
          </a:p>
          <a:p>
            <a:pPr lvl="5"/>
            <a:r>
              <a:rPr kumimoji="1" lang="ja-JP" altLang="en-US" dirty="0" smtClean="0"/>
              <a:t>第 </a:t>
            </a:r>
            <a:r>
              <a:rPr kumimoji="1" lang="en-US" altLang="ja-JP" dirty="0" smtClean="0"/>
              <a:t>6 </a:t>
            </a:r>
            <a:r>
              <a:rPr kumimoji="1" lang="ja-JP" altLang="en-US" dirty="0" smtClean="0"/>
              <a:t>レベル</a:t>
            </a:r>
          </a:p>
          <a:p>
            <a:pPr lvl="6"/>
            <a:r>
              <a:rPr kumimoji="1" lang="ja-JP" altLang="en-US" dirty="0" smtClean="0"/>
              <a:t>第 </a:t>
            </a:r>
            <a:r>
              <a:rPr kumimoji="1" lang="en-US" altLang="ja-JP" dirty="0" smtClean="0"/>
              <a:t>7 </a:t>
            </a:r>
            <a:r>
              <a:rPr kumimoji="1" lang="ja-JP" altLang="en-US" dirty="0" smtClean="0"/>
              <a:t>レベル</a:t>
            </a:r>
          </a:p>
          <a:p>
            <a:pPr lvl="7"/>
            <a:r>
              <a:rPr kumimoji="1" lang="ja-JP" altLang="en-US" dirty="0" smtClean="0"/>
              <a:t>第 </a:t>
            </a:r>
            <a:r>
              <a:rPr kumimoji="1" lang="en-US" altLang="ja-JP" dirty="0" smtClean="0"/>
              <a:t>8 </a:t>
            </a:r>
            <a:r>
              <a:rPr kumimoji="1" lang="ja-JP" altLang="en-US" dirty="0" smtClean="0"/>
              <a:t>レベル</a:t>
            </a:r>
          </a:p>
          <a:p>
            <a:pPr lvl="8"/>
            <a:r>
              <a:rPr kumimoji="1" lang="ja-JP" altLang="en-US" dirty="0" smtClean="0"/>
              <a:t>第 </a:t>
            </a:r>
            <a:r>
              <a:rPr kumimoji="1" lang="en-US" altLang="ja-JP" dirty="0" smtClean="0"/>
              <a:t>9 </a:t>
            </a:r>
            <a:r>
              <a:rPr kumimoji="1" lang="ja-JP" altLang="en-US" dirty="0" smtClean="0"/>
              <a:t>レベル</a:t>
            </a:r>
          </a:p>
        </p:txBody>
      </p:sp>
      <p:sp>
        <p:nvSpPr>
          <p:cNvPr id="1028" name="日付プレースホルダー 3"/>
          <p:cNvSpPr>
            <a:spLocks noGrp="1"/>
          </p:cNvSpPr>
          <p:nvPr>
            <p:ph type="dt" sz="half" idx="2"/>
          </p:nvPr>
        </p:nvSpPr>
        <p:spPr>
          <a:xfrm>
            <a:off x="495300" y="6237312"/>
            <a:ext cx="2039431" cy="365125"/>
          </a:xfrm>
          <a:prstGeom prst="rect">
            <a:avLst/>
          </a:prstGeom>
        </p:spPr>
        <p:txBody>
          <a:bodyPr vert="horz" lIns="91440" tIns="45720" rIns="91440" bIns="45720" rtlCol="0" anchor="ctr"/>
          <a:lstStyle>
            <a:lvl1pPr algn="l">
              <a:defRPr sz="1200">
                <a:solidFill>
                  <a:schemeClr val="tx1"/>
                </a:solidFill>
                <a:latin typeface="+mn-lt"/>
                <a:ea typeface="+mn-ea"/>
              </a:defRPr>
            </a:lvl1pPr>
          </a:lstStyle>
          <a:p>
            <a:fld id="{3E220A51-F8EA-429A-8E6F-F02BE74E28F7}" type="datetimeFigureOut">
              <a:rPr lang="ja-JP" altLang="en-US" smtClean="0"/>
              <a:pPr/>
              <a:t>2015/3/10</a:t>
            </a:fld>
            <a:endParaRPr lang="ja-JP" altLang="en-US" dirty="0"/>
          </a:p>
        </p:txBody>
      </p:sp>
      <p:sp>
        <p:nvSpPr>
          <p:cNvPr id="1029" name="スライド番号プレースホルダー 5"/>
          <p:cNvSpPr>
            <a:spLocks noGrp="1"/>
          </p:cNvSpPr>
          <p:nvPr>
            <p:ph type="sldNum" sz="quarter" idx="4"/>
          </p:nvPr>
        </p:nvSpPr>
        <p:spPr>
          <a:xfrm>
            <a:off x="7332264" y="6237312"/>
            <a:ext cx="2078436" cy="365125"/>
          </a:xfrm>
          <a:prstGeom prst="rect">
            <a:avLst/>
          </a:prstGeom>
        </p:spPr>
        <p:txBody>
          <a:bodyPr vert="horz" lIns="91440" tIns="45720" rIns="91440" bIns="45720" rtlCol="0" anchor="ctr"/>
          <a:lstStyle>
            <a:lvl1pPr algn="r">
              <a:defRPr sz="1200">
                <a:solidFill>
                  <a:schemeClr val="tx1"/>
                </a:solidFill>
                <a:latin typeface="+mn-lt"/>
                <a:ea typeface="+mn-ea"/>
              </a:defRPr>
            </a:lvl1pPr>
          </a:lstStyle>
          <a:p>
            <a:fld id="{2C9400E4-C46D-48FA-AEA0-ED136F70A0E5}" type="slidenum">
              <a:rPr lang="ja-JP" altLang="en-US" smtClean="0"/>
              <a:pPr/>
              <a:t>‹#›</a:t>
            </a:fld>
            <a:endParaRPr lang="ja-JP"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kumimoji="1" sz="4400" b="0" kern="1200">
          <a:solidFill>
            <a:schemeClr val="tx1"/>
          </a:solidFill>
          <a:latin typeface="+mj-ea"/>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p:titleStyle>
    <p:bodyStyle>
      <a:lvl1pPr marL="457200" indent="-457200" algn="l" defTabSz="914400" rtl="0" eaLnBrk="1" latinLnBrk="0" hangingPunct="1">
        <a:spcBef>
          <a:spcPct val="20000"/>
        </a:spcBef>
        <a:buFont typeface="Arial" panose="020B0604020202020204" pitchFamily="34" charset="0"/>
        <a:buChar char="•"/>
        <a:defRPr kumimoji="1" sz="3200" kern="1200">
          <a:solidFill>
            <a:schemeClr val="tx1"/>
          </a:solidFill>
          <a:latin typeface="+mn-ea"/>
          <a:ea typeface="+mn-ea"/>
          <a:cs typeface="+mn-cs"/>
        </a:defRPr>
      </a:lvl1pPr>
      <a:lvl2pPr marL="914400" indent="-45720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257300" indent="-3429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714500" indent="-342900" algn="l" defTabSz="914400" rtl="0" eaLnBrk="1" latinLnBrk="0" hangingPunct="1">
        <a:spcBef>
          <a:spcPct val="20000"/>
        </a:spcBef>
        <a:buSzPct val="100000"/>
        <a:buFont typeface="Arial" panose="020B0604020202020204" pitchFamily="34" charset="0"/>
        <a:buChar char="•"/>
        <a:defRPr kumimoji="1" sz="2000" kern="1200">
          <a:solidFill>
            <a:schemeClr val="tx1"/>
          </a:solidFill>
          <a:latin typeface="+mn-lt"/>
          <a:ea typeface="+mn-ea"/>
          <a:cs typeface="+mn-cs"/>
        </a:defRPr>
      </a:lvl4pPr>
      <a:lvl5pPr marL="2171700" marR="0" indent="-342900" algn="l" defTabSz="914400" rtl="0" eaLnBrk="1" fontAlgn="auto" latinLnBrk="0" hangingPunct="1">
        <a:lnSpc>
          <a:spcPct val="100000"/>
        </a:lnSpc>
        <a:spcBef>
          <a:spcPct val="20000"/>
        </a:spcBef>
        <a:spcAft>
          <a:spcPts val="0"/>
        </a:spcAft>
        <a:buClrTx/>
        <a:buSzPct val="100000"/>
        <a:buFont typeface="Arial" panose="020B0604020202020204" pitchFamily="34" charset="0"/>
        <a:buChar char="•"/>
        <a:tabLst/>
        <a:defRPr kumimoji="1" sz="2000" kern="1200">
          <a:solidFill>
            <a:schemeClr val="tx1"/>
          </a:solidFill>
          <a:latin typeface="+mn-lt"/>
          <a:ea typeface="+mn-ea"/>
          <a:cs typeface="+mn-cs"/>
        </a:defRPr>
      </a:lvl5pPr>
      <a:lvl6pPr marL="2571750" indent="-285750" algn="l" defTabSz="914400" rtl="0" eaLnBrk="1" latinLnBrk="0" hangingPunct="1">
        <a:spcBef>
          <a:spcPct val="20000"/>
        </a:spcBef>
        <a:buFont typeface="Arial" panose="020B0604020202020204" pitchFamily="34" charset="0"/>
        <a:buChar char="•"/>
        <a:defRPr kumimoji="1" sz="1800" kern="1200">
          <a:solidFill>
            <a:schemeClr val="tx1"/>
          </a:solidFill>
          <a:latin typeface="+mn-lt"/>
          <a:ea typeface="+mn-ea"/>
          <a:cs typeface="+mn-cs"/>
        </a:defRPr>
      </a:lvl6pPr>
      <a:lvl7pPr marL="3028950" indent="-285750" algn="l" defTabSz="914400" rtl="0" eaLnBrk="1" latinLnBrk="0" hangingPunct="1">
        <a:spcBef>
          <a:spcPct val="20000"/>
        </a:spcBef>
        <a:buFont typeface="Arial" panose="020B0604020202020204" pitchFamily="34" charset="0"/>
        <a:buChar char="•"/>
        <a:defRPr kumimoji="1" sz="1600" kern="1200">
          <a:solidFill>
            <a:schemeClr val="tx1"/>
          </a:solidFill>
          <a:latin typeface="+mn-lt"/>
          <a:ea typeface="+mj-ea"/>
          <a:cs typeface="+mn-cs"/>
        </a:defRPr>
      </a:lvl7pPr>
      <a:lvl8pPr marL="3486150" indent="-285750" algn="l" defTabSz="914400" rtl="0" eaLnBrk="1" latinLnBrk="0" hangingPunct="1">
        <a:spcBef>
          <a:spcPct val="20000"/>
        </a:spcBef>
        <a:buFont typeface="Arial" panose="020B0604020202020204" pitchFamily="34" charset="0"/>
        <a:buChar char="•"/>
        <a:defRPr kumimoji="1" sz="1600" kern="1200">
          <a:solidFill>
            <a:schemeClr val="tx1"/>
          </a:solidFill>
          <a:latin typeface="+mn-lt"/>
          <a:ea typeface="+mj-ea"/>
          <a:cs typeface="+mn-cs"/>
        </a:defRPr>
      </a:lvl8pPr>
      <a:lvl9pPr marL="3943350" indent="-285750" algn="l" defTabSz="914400" rtl="0" eaLnBrk="1" latinLnBrk="0" hangingPunct="1">
        <a:spcBef>
          <a:spcPct val="20000"/>
        </a:spcBef>
        <a:buFont typeface="Arial" panose="020B0604020202020204" pitchFamily="34" charset="0"/>
        <a:buChar char="•"/>
        <a:defRPr kumimoji="1" sz="16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comments" Target="../comments/comment1.xml" /></Relationships>
</file>

<file path=ppt/slides/_rels/slide2.xml.rels><?xml version="1.0" encoding="UTF-8"?><Relationships xmlns="http://schemas.openxmlformats.org/package/2006/relationships"><Relationship Id="rId1" Type="http://schemas.openxmlformats.org/officeDocument/2006/relationships/slideLayout" Target="../slideLayouts/slideLayout1.xml" /></Relationships>
</file>

<file path=ppt/slides/_rels/slide3.xml.rels><?xml version="1.0" encoding="UTF-8"?><Relationships xmlns="http://schemas.openxmlformats.org/package/2006/relationships"><Relationship Id="rId1" Type="http://schemas.openxmlformats.org/officeDocument/2006/relationships/slideLayout" Target="../slideLayouts/slideLayout1.xml" /></Relationships>
</file>

<file path=ppt/slides/_rels/slide4.xml.rels><?xml version="1.0" encoding="UTF-8"?><Relationships xmlns="http://schemas.openxmlformats.org/package/2006/relationships"><Relationship Id="rId1" Type="http://schemas.openxmlformats.org/officeDocument/2006/relationships/slideLayout" Target="../slideLayouts/slideLayout1.xml" /></Relationships>
</file>

<file path=ppt/slides/_rels/slide5.xml.rels><?xml version="1.0" encoding="UTF-8"?><Relationships xmlns="http://schemas.openxmlformats.org/package/2006/relationships"><Relationship Id="rId1" Type="http://schemas.openxmlformats.org/officeDocument/2006/relationships/slideLayout" Target="../slideLayouts/slideLayout1.xml" /></Relationships>
</file>

<file path=ppt/slides/_rels/slide6.xml.rels><?xml version="1.0" encoding="UTF-8"?><Relationships xmlns="http://schemas.openxmlformats.org/package/2006/relationships"><Relationship Id="rId1" Type="http://schemas.openxmlformats.org/officeDocument/2006/relationships/slideLayout" Target="../slideLayouts/slideLayout1.xml" /></Relationships>
</file>

<file path=ppt/slides/_rels/slide7.xml.rels><?xml version="1.0" encoding="UTF-8"?><Relationships xmlns="http://schemas.openxmlformats.org/package/2006/relationships"><Relationship Id="rId1" Type="http://schemas.openxmlformats.org/officeDocument/2006/relationships/slideLayout" Target="../slideLayouts/slideLayout1.xml" /></Relationships>
</file>

<file path=ppt/slides/_rels/slide8.xml.rels><?xml version="1.0" encoding="UTF-8"?><Relationships xmlns="http://schemas.openxmlformats.org/package/2006/relationships"><Relationship Id="rId1" Type="http://schemas.openxmlformats.org/officeDocument/2006/relationships/slideLayout" Target="../slideLayouts/slideLayout1.xml" /></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0" name=""/>
        <p:cNvGrpSpPr/>
        <p:nvPr/>
      </p:nvGrpSpPr>
      <p:grpSpPr>
        <a:xfrm>
          <a:off x="0" y="0"/>
          <a:ext cx="0" cy="0"/>
          <a:chOff x="0" y="0"/>
          <a:chExt cx="0" cy="0"/>
        </a:xfrm>
      </p:grpSpPr>
      <p:sp>
        <p:nvSpPr>
          <p:cNvPr id="1107" name="テキスト 12"/>
          <p:cNvSpPr txBox="1"/>
          <p:nvPr/>
        </p:nvSpPr>
        <p:spPr>
          <a:xfrm>
            <a:off x="0" y="-27719"/>
            <a:ext cx="9905726" cy="383548"/>
          </a:xfrm>
          <a:prstGeom prst="rect">
            <a:avLst/>
          </a:prstGeom>
          <a:solidFill>
            <a:schemeClr val="accent5">
              <a:lumMod val="50000"/>
            </a:schemeClr>
          </a:solidFill>
        </p:spPr>
        <p:txBody>
          <a:bodyPr anchor="ctr">
            <a:noAutofit/>
          </a:bodyPr>
          <a:p>
            <a:pPr algn="l">
              <a:defRPr lang="ja-JP" altLang="en-US"/>
            </a:pPr>
            <a:r>
              <a:rPr lang="ja-JP" altLang="en-US" sz="1600">
                <a:solidFill>
                  <a:schemeClr val="bg1"/>
                </a:solidFill>
                <a:latin typeface="HG丸ｺﾞｼｯｸM-PRO"/>
                <a:ea typeface="HG丸ｺﾞｼｯｸM-PRO"/>
              </a:rPr>
              <a:t>【こうちデジ活アワード　応募様式】　記載に当たっての注意点</a:t>
            </a:r>
            <a:endParaRPr lang="ja-JP" altLang="en-US">
              <a:solidFill>
                <a:schemeClr val="bg1"/>
              </a:solidFill>
              <a:latin typeface="HG丸ｺﾞｼｯｸM-PRO"/>
              <a:ea typeface="HG丸ｺﾞｼｯｸM-PRO"/>
            </a:endParaRPr>
          </a:p>
        </p:txBody>
      </p:sp>
      <p:sp>
        <p:nvSpPr>
          <p:cNvPr id="1108" name="スライド番号プレースホルダー 96"/>
          <p:cNvSpPr>
            <a:spLocks noGrp="1"/>
          </p:cNvSpPr>
          <p:nvPr>
            <p:ph type="sldNum" sz="quarter" idx="12"/>
          </p:nvPr>
        </p:nvSpPr>
        <p:spPr>
          <a:xfrm>
            <a:off x="9468297" y="6377940"/>
            <a:ext cx="429260" cy="480060"/>
          </a:xfrm>
          <a:solidFill>
            <a:schemeClr val="accent5">
              <a:lumMod val="50000"/>
            </a:schemeClr>
          </a:solidFill>
        </p:spPr>
        <p:txBody>
          <a:bodyPr/>
          <a:lstStyle/>
          <a:p>
            <a:pPr algn="ctr"/>
            <a:fld id="{2C9400E4-C46D-48FA-AEA0-ED136F70A0E5}" type="slidenum">
              <a:rPr kumimoji="1" lang="ja-JP" altLang="en-US" smtClean="0">
                <a:solidFill>
                  <a:schemeClr val="bg1"/>
                </a:solidFill>
                <a:latin typeface="BIZ UDPゴシック"/>
                <a:ea typeface="BIZ UDPゴシック"/>
              </a:rPr>
              <a:t>0</a:t>
            </a:fld>
            <a:endParaRPr kumimoji="1" lang="ja-JP" altLang="en-US">
              <a:solidFill>
                <a:schemeClr val="bg1"/>
              </a:solidFill>
              <a:latin typeface="BIZ UDPゴシック"/>
              <a:ea typeface="BIZ UDPゴシック"/>
            </a:endParaRPr>
          </a:p>
        </p:txBody>
      </p:sp>
      <p:sp>
        <p:nvSpPr>
          <p:cNvPr id="1109" name="直線 16"/>
          <p:cNvSpPr/>
          <p:nvPr/>
        </p:nvSpPr>
        <p:spPr>
          <a:xfrm>
            <a:off x="0" y="689429"/>
            <a:ext cx="9851186" cy="0"/>
          </a:xfrm>
          <a:prstGeom prst="line">
            <a:avLst/>
          </a:prstGeom>
          <a:ln w="25400" cap="flat" cmpd="sng" algn="ctr">
            <a:solidFill>
              <a:schemeClr val="accent1">
                <a:lumMod val="50000"/>
              </a:schemeClr>
            </a:solidFill>
            <a:prstDash val="solid"/>
            <a:miter lim="800000"/>
          </a:ln>
        </p:spPr>
        <p:style>
          <a:lnRef idx="1">
            <a:schemeClr val="accent1"/>
          </a:lnRef>
          <a:fillRef idx="0">
            <a:schemeClr val="accent1"/>
          </a:fillRef>
          <a:effectRef idx="0">
            <a:schemeClr val="accent1"/>
          </a:effectRef>
          <a:fontRef idx="minor">
            <a:schemeClr val="tx1"/>
          </a:fontRef>
        </p:style>
      </p:sp>
      <p:sp>
        <p:nvSpPr>
          <p:cNvPr id="1110" name="テキスト 49"/>
          <p:cNvSpPr txBox="1"/>
          <p:nvPr/>
        </p:nvSpPr>
        <p:spPr>
          <a:xfrm>
            <a:off x="196994" y="935181"/>
            <a:ext cx="9438000" cy="3692426"/>
          </a:xfrm>
          <a:prstGeom prst="rect">
            <a:avLst/>
          </a:prstGeom>
        </p:spPr>
        <p:txBody>
          <a:bodyPr>
            <a:spAutoFit/>
          </a:bodyPr>
          <a:p>
            <a:pPr>
              <a:defRPr lang="ja-JP" altLang="en-US"/>
            </a:pPr>
            <a:r>
              <a:rPr lang="ja-JP" altLang="en-US">
                <a:solidFill>
                  <a:schemeClr val="tx1"/>
                </a:solidFill>
                <a:latin typeface="BIZ UDゴシック"/>
                <a:ea typeface="BIZ UDゴシック"/>
              </a:rPr>
              <a:t>・図、表、写真、イラスト等は自由に挿入していただいて構いません。</a:t>
            </a:r>
            <a:r>
              <a:rPr lang="ja-JP" altLang="en-US">
                <a:solidFill>
                  <a:schemeClr val="tx1"/>
                </a:solidFill>
                <a:latin typeface="BIZ UDゴシック"/>
                <a:ea typeface="BIZ UDゴシック"/>
              </a:rPr>
              <a:t>ただし、提出時のファイルサイズが10</a:t>
            </a:r>
            <a:r>
              <a:rPr lang="ja-JP" altLang="en-US">
                <a:solidFill>
                  <a:schemeClr val="tx1"/>
                </a:solidFill>
                <a:latin typeface="BIZ UDゴシック"/>
                <a:ea typeface="BIZ UDゴシック"/>
              </a:rPr>
              <a:t>ＭＢ</a:t>
            </a:r>
            <a:r>
              <a:rPr lang="ja-JP" altLang="en-US">
                <a:solidFill>
                  <a:schemeClr val="tx1"/>
                </a:solidFill>
                <a:latin typeface="BIZ UDゴシック"/>
                <a:ea typeface="BIZ UDゴシック"/>
              </a:rPr>
              <a:t>までになるように収めてください。</a:t>
            </a:r>
            <a:endParaRPr lang="ja-JP" altLang="en-US">
              <a:solidFill>
                <a:schemeClr val="tx1"/>
              </a:solidFill>
              <a:latin typeface="BIZ UDゴシック"/>
              <a:ea typeface="BIZ UDゴシック"/>
            </a:endParaRPr>
          </a:p>
          <a:p>
            <a:pPr>
              <a:defRPr lang="ja-JP" altLang="en-US"/>
            </a:pPr>
            <a:endParaRPr lang="ja-JP" altLang="en-US">
              <a:solidFill>
                <a:schemeClr val="tx1"/>
              </a:solidFill>
              <a:latin typeface="BIZ UDゴシック"/>
              <a:ea typeface="BIZ UDゴシック"/>
            </a:endParaRPr>
          </a:p>
          <a:p>
            <a:pPr>
              <a:defRPr lang="ja-JP" altLang="en-US"/>
            </a:pPr>
            <a:r>
              <a:rPr lang="ja-JP" altLang="en-US">
                <a:solidFill>
                  <a:schemeClr val="tx1"/>
                </a:solidFill>
                <a:latin typeface="BIZ UDゴシック"/>
                <a:ea typeface="BIZ UDゴシック"/>
              </a:rPr>
              <a:t>・スライドページ数は10ページ以内に</a:t>
            </a:r>
            <a:r>
              <a:rPr lang="ja-JP" altLang="en-US">
                <a:solidFill>
                  <a:schemeClr val="tx1"/>
                </a:solidFill>
                <a:latin typeface="BIZ UDゴシック"/>
                <a:ea typeface="BIZ UDゴシック"/>
              </a:rPr>
              <a:t>収めてください。</a:t>
            </a:r>
            <a:endParaRPr lang="ja-JP" altLang="en-US">
              <a:solidFill>
                <a:schemeClr val="tx1"/>
              </a:solidFill>
              <a:latin typeface="BIZ UDゴシック"/>
              <a:ea typeface="BIZ UDゴシック"/>
            </a:endParaRPr>
          </a:p>
          <a:p>
            <a:pPr>
              <a:defRPr lang="ja-JP" altLang="en-US"/>
            </a:pPr>
            <a:endParaRPr lang="ja-JP" altLang="en-US">
              <a:solidFill>
                <a:schemeClr val="tx1"/>
              </a:solidFill>
              <a:latin typeface="BIZ UDゴシック"/>
              <a:ea typeface="BIZ UDゴシック"/>
            </a:endParaRPr>
          </a:p>
          <a:p>
            <a:pPr>
              <a:defRPr lang="ja-JP" altLang="en-US"/>
            </a:pPr>
            <a:r>
              <a:rPr lang="ja-JP" altLang="en-US">
                <a:solidFill>
                  <a:schemeClr val="tx1"/>
                </a:solidFill>
                <a:latin typeface="BIZ UDゴシック"/>
                <a:ea typeface="BIZ UDゴシック"/>
              </a:rPr>
              <a:t>・フォントサイズは12以上で作成してください。</a:t>
            </a:r>
            <a:endParaRPr lang="ja-JP" altLang="en-US">
              <a:solidFill>
                <a:schemeClr val="tx1"/>
              </a:solidFill>
              <a:latin typeface="BIZ UDゴシック"/>
              <a:ea typeface="BIZ UDゴシック"/>
            </a:endParaRPr>
          </a:p>
          <a:p>
            <a:pPr>
              <a:defRPr lang="ja-JP" altLang="en-US"/>
            </a:pPr>
            <a:endParaRPr lang="ja-JP" altLang="en-US">
              <a:solidFill>
                <a:schemeClr val="tx1"/>
              </a:solidFill>
              <a:latin typeface="BIZ UDゴシック"/>
              <a:ea typeface="BIZ UDゴシック"/>
            </a:endParaRPr>
          </a:p>
          <a:p>
            <a:pPr>
              <a:defRPr lang="ja-JP" altLang="en-US"/>
            </a:pPr>
            <a:r>
              <a:rPr lang="ja-JP" altLang="en-US">
                <a:solidFill>
                  <a:schemeClr val="tx1"/>
                </a:solidFill>
                <a:latin typeface="BIZ UDゴシック"/>
                <a:ea typeface="BIZ UDゴシック"/>
              </a:rPr>
              <a:t>・枠内に</a:t>
            </a:r>
            <a:r>
              <a:rPr lang="ja-JP" altLang="en-US">
                <a:solidFill>
                  <a:schemeClr val="tx1"/>
                </a:solidFill>
                <a:latin typeface="BIZ UDゴシック"/>
                <a:ea typeface="BIZ UDゴシック"/>
              </a:rPr>
              <a:t>収まらなければ、必要に応じて調整し、スライドを追加してご記載ください。</a:t>
            </a:r>
            <a:endParaRPr lang="ja-JP" altLang="en-US">
              <a:solidFill>
                <a:schemeClr val="tx1"/>
              </a:solidFill>
              <a:latin typeface="BIZ UDゴシック"/>
              <a:ea typeface="BIZ UDゴシック"/>
            </a:endParaRPr>
          </a:p>
          <a:p>
            <a:pPr>
              <a:defRPr lang="ja-JP" altLang="en-US"/>
            </a:pPr>
            <a:endParaRPr lang="ja-JP" altLang="en-US">
              <a:solidFill>
                <a:schemeClr val="tx1"/>
              </a:solidFill>
              <a:latin typeface="BIZ UDゴシック"/>
              <a:ea typeface="BIZ UDゴシック"/>
            </a:endParaRPr>
          </a:p>
          <a:p>
            <a:pPr>
              <a:defRPr lang="ja-JP" altLang="en-US"/>
            </a:pPr>
            <a:r>
              <a:rPr lang="ja-JP" altLang="en-US">
                <a:solidFill>
                  <a:schemeClr val="tx1"/>
                </a:solidFill>
                <a:latin typeface="BIZ UDゴシック"/>
                <a:ea typeface="BIZ UDゴシック"/>
              </a:rPr>
              <a:t>・なるべく平易な言葉で記入してください。</a:t>
            </a:r>
            <a:r>
              <a:rPr lang="ja-JP" altLang="en-US">
                <a:solidFill>
                  <a:schemeClr val="tx1"/>
                </a:solidFill>
                <a:latin typeface="BIZ UDゴシック"/>
                <a:ea typeface="BIZ UDゴシック"/>
              </a:rPr>
              <a:t>専門用語を用いる場合は、適宜注釈を入れてください。</a:t>
            </a:r>
            <a:endParaRPr lang="ja-JP" altLang="en-US">
              <a:solidFill>
                <a:schemeClr val="tx1"/>
              </a:solidFill>
              <a:latin typeface="BIZ UDゴシック"/>
              <a:ea typeface="BIZ UDゴシック"/>
            </a:endParaRPr>
          </a:p>
          <a:p>
            <a:pPr>
              <a:defRPr lang="ja-JP" altLang="en-US"/>
            </a:pPr>
            <a:endParaRPr lang="ja-JP" altLang="en-US">
              <a:solidFill>
                <a:schemeClr val="tx1"/>
              </a:solidFill>
              <a:latin typeface="BIZ UDゴシック"/>
              <a:ea typeface="BIZ UDゴシック"/>
            </a:endParaRPr>
          </a:p>
          <a:p>
            <a:pPr>
              <a:defRPr lang="ja-JP" altLang="en-US"/>
            </a:pPr>
            <a:r>
              <a:rPr lang="ja-JP" altLang="en-US">
                <a:solidFill>
                  <a:schemeClr val="tx1"/>
                </a:solidFill>
                <a:latin typeface="BIZ UDゴシック"/>
                <a:ea typeface="BIZ UDゴシック"/>
              </a:rPr>
              <a:t>・</a:t>
            </a:r>
            <a:r>
              <a:rPr lang="ja-JP" altLang="en-US">
                <a:solidFill>
                  <a:schemeClr val="tx1"/>
                </a:solidFill>
                <a:latin typeface="BIZ UDゴシック"/>
                <a:ea typeface="BIZ UDゴシック"/>
              </a:rPr>
              <a:t>当ページ（0P）は削除したうえでご提出ください</a:t>
            </a:r>
            <a:r>
              <a:rPr lang="ja-JP" altLang="en-US">
                <a:solidFill>
                  <a:schemeClr val="tx1"/>
                </a:solidFill>
                <a:latin typeface="BIZ UDゴシック"/>
                <a:ea typeface="BIZ UDゴシック"/>
              </a:rPr>
              <a:t>。</a:t>
            </a:r>
            <a:endParaRPr lang="ja-JP" altLang="en-US">
              <a:solidFill>
                <a:schemeClr val="tx1"/>
              </a:solidFill>
              <a:latin typeface="BIZ UDゴシック"/>
              <a:ea typeface="BIZ UD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0" name=""/>
        <p:cNvGrpSpPr/>
        <p:nvPr/>
      </p:nvGrpSpPr>
      <p:grpSpPr>
        <a:xfrm>
          <a:off x="0" y="0"/>
          <a:ext cx="0" cy="0"/>
          <a:chOff x="0" y="0"/>
          <a:chExt cx="0" cy="0"/>
        </a:xfrm>
      </p:grpSpPr>
      <p:sp>
        <p:nvSpPr>
          <p:cNvPr id="1116" name="テキスト 78"/>
          <p:cNvSpPr txBox="1"/>
          <p:nvPr/>
        </p:nvSpPr>
        <p:spPr>
          <a:xfrm>
            <a:off x="6875" y="1099335"/>
            <a:ext cx="9865972" cy="2307431"/>
          </a:xfrm>
          <a:prstGeom prst="rect">
            <a:avLst/>
          </a:prstGeom>
          <a:ln>
            <a:solidFill>
              <a:schemeClr val="accent1">
                <a:lumMod val="50000"/>
              </a:schemeClr>
            </a:solidFill>
          </a:ln>
        </p:spPr>
        <p:txBody>
          <a:bodyPr wrap="square">
            <a:spAutoFit/>
          </a:bodyPr>
          <a:p>
            <a:pPr>
              <a:defRPr lang="ja-JP" altLang="en-US"/>
            </a:pPr>
            <a:r>
              <a:rPr lang="ja-JP" altLang="en-US" sz="1200">
                <a:latin typeface="BIZ UDゴシック"/>
                <a:ea typeface="BIZ UDゴシック"/>
              </a:rPr>
              <a:t>・・・・</a:t>
            </a:r>
            <a:endParaRPr lang="ja-JP" altLang="en-US" sz="1200">
              <a:latin typeface="BIZ UDゴシック"/>
              <a:ea typeface="BIZ UDゴシック"/>
            </a:endParaRPr>
          </a:p>
          <a:p>
            <a:pPr>
              <a:defRPr lang="ja-JP" altLang="en-US"/>
            </a:pPr>
            <a:endParaRPr lang="ja-JP" altLang="en-US" sz="1200">
              <a:latin typeface="BIZ UDゴシック"/>
              <a:ea typeface="BIZ UDゴシック"/>
            </a:endParaRPr>
          </a:p>
          <a:p>
            <a:pPr>
              <a:defRPr lang="ja-JP" altLang="en-US"/>
            </a:pPr>
            <a:endParaRPr lang="ja-JP" altLang="en-US" sz="1200">
              <a:latin typeface="BIZ UDゴシック"/>
              <a:ea typeface="BIZ UDゴシック"/>
            </a:endParaRPr>
          </a:p>
          <a:p>
            <a:pPr>
              <a:defRPr lang="ja-JP" altLang="en-US"/>
            </a:pPr>
            <a:endParaRPr lang="ja-JP" altLang="en-US" sz="1200">
              <a:latin typeface="BIZ UDゴシック"/>
              <a:ea typeface="BIZ UDゴシック"/>
            </a:endParaRPr>
          </a:p>
          <a:p>
            <a:pPr>
              <a:defRPr lang="ja-JP" altLang="en-US"/>
            </a:pPr>
            <a:endParaRPr lang="ja-JP" altLang="en-US" sz="1200">
              <a:latin typeface="BIZ UDゴシック"/>
              <a:ea typeface="BIZ UDゴシック"/>
            </a:endParaRPr>
          </a:p>
          <a:p>
            <a:pPr>
              <a:defRPr lang="ja-JP" altLang="en-US"/>
            </a:pPr>
            <a:endParaRPr lang="ja-JP" altLang="en-US" sz="1200">
              <a:latin typeface="BIZ UDゴシック"/>
              <a:ea typeface="BIZ UDゴシック"/>
            </a:endParaRPr>
          </a:p>
          <a:p>
            <a:pPr>
              <a:defRPr lang="ja-JP" altLang="en-US"/>
            </a:pPr>
            <a:endParaRPr lang="ja-JP" altLang="en-US" sz="1200">
              <a:latin typeface="BIZ UDゴシック"/>
              <a:ea typeface="BIZ UDゴシック"/>
            </a:endParaRPr>
          </a:p>
          <a:p>
            <a:pPr>
              <a:defRPr lang="ja-JP" altLang="en-US"/>
            </a:pPr>
            <a:endParaRPr lang="ja-JP" altLang="en-US" sz="1200">
              <a:latin typeface="BIZ UDゴシック"/>
              <a:ea typeface="BIZ UDゴシック"/>
            </a:endParaRPr>
          </a:p>
          <a:p>
            <a:pPr>
              <a:defRPr lang="ja-JP" altLang="en-US"/>
            </a:pPr>
            <a:endParaRPr lang="ja-JP" altLang="en-US" sz="1200">
              <a:latin typeface="BIZ UDゴシック"/>
              <a:ea typeface="BIZ UDゴシック"/>
            </a:endParaRPr>
          </a:p>
          <a:p>
            <a:pPr>
              <a:defRPr lang="ja-JP" altLang="en-US"/>
            </a:pPr>
            <a:endParaRPr lang="ja-JP" altLang="en-US" sz="1200">
              <a:latin typeface="BIZ UDゴシック"/>
              <a:ea typeface="BIZ UDゴシック"/>
            </a:endParaRPr>
          </a:p>
          <a:p>
            <a:pPr>
              <a:defRPr lang="ja-JP" altLang="en-US"/>
            </a:pPr>
            <a:endParaRPr lang="ja-JP" altLang="en-US" sz="1200">
              <a:latin typeface="BIZ UDゴシック"/>
              <a:ea typeface="BIZ UDゴシック"/>
            </a:endParaRPr>
          </a:p>
          <a:p>
            <a:pPr>
              <a:defRPr lang="ja-JP" altLang="en-US"/>
            </a:pPr>
            <a:endParaRPr lang="ja-JP" altLang="en-US" sz="1200">
              <a:latin typeface="BIZ UDゴシック"/>
              <a:ea typeface="BIZ UDゴシック"/>
            </a:endParaRPr>
          </a:p>
        </p:txBody>
      </p:sp>
      <p:sp>
        <p:nvSpPr>
          <p:cNvPr id="1117" name="テキスト 12"/>
          <p:cNvSpPr txBox="1"/>
          <p:nvPr/>
        </p:nvSpPr>
        <p:spPr>
          <a:xfrm>
            <a:off x="0" y="-27719"/>
            <a:ext cx="9905726" cy="383548"/>
          </a:xfrm>
          <a:prstGeom prst="rect">
            <a:avLst/>
          </a:prstGeom>
          <a:solidFill>
            <a:schemeClr val="accent5">
              <a:lumMod val="50000"/>
            </a:schemeClr>
          </a:solidFill>
        </p:spPr>
        <p:txBody>
          <a:bodyPr anchor="ctr">
            <a:noAutofit/>
          </a:bodyPr>
          <a:p>
            <a:pPr algn="l">
              <a:defRPr lang="ja-JP" altLang="en-US"/>
            </a:pPr>
            <a:r>
              <a:rPr lang="ja-JP" altLang="en-US" sz="1600">
                <a:solidFill>
                  <a:schemeClr val="bg1"/>
                </a:solidFill>
                <a:latin typeface="HG丸ｺﾞｼｯｸM-PRO"/>
                <a:ea typeface="HG丸ｺﾞｼｯｸM-PRO"/>
              </a:rPr>
              <a:t>【こうちデジ活アワード　応募様式】　１　事業の概要等</a:t>
            </a:r>
            <a:endParaRPr lang="ja-JP" altLang="en-US">
              <a:solidFill>
                <a:schemeClr val="bg1"/>
              </a:solidFill>
              <a:latin typeface="HG丸ｺﾞｼｯｸM-PRO"/>
              <a:ea typeface="HG丸ｺﾞｼｯｸM-PRO"/>
            </a:endParaRPr>
          </a:p>
        </p:txBody>
      </p:sp>
      <p:sp>
        <p:nvSpPr>
          <p:cNvPr id="1118" name="スライド番号プレースホルダー 96"/>
          <p:cNvSpPr>
            <a:spLocks noGrp="1"/>
          </p:cNvSpPr>
          <p:nvPr>
            <p:ph type="sldNum" sz="quarter" idx="12"/>
          </p:nvPr>
        </p:nvSpPr>
        <p:spPr>
          <a:xfrm>
            <a:off x="9468297" y="6377940"/>
            <a:ext cx="429260" cy="480060"/>
          </a:xfrm>
          <a:solidFill>
            <a:schemeClr val="accent5">
              <a:lumMod val="50000"/>
            </a:schemeClr>
          </a:solidFill>
        </p:spPr>
        <p:txBody>
          <a:bodyPr/>
          <a:lstStyle/>
          <a:p>
            <a:pPr algn="ctr"/>
            <a:fld id="{2C9400E4-C46D-48FA-AEA0-ED136F70A0E5}" type="slidenum">
              <a:rPr kumimoji="1" lang="ja-JP" altLang="en-US" smtClean="0">
                <a:solidFill>
                  <a:schemeClr val="bg1"/>
                </a:solidFill>
                <a:latin typeface="BIZ UDPゴシック"/>
                <a:ea typeface="BIZ UDPゴシック"/>
              </a:rPr>
              <a:t>1</a:t>
            </a:fld>
            <a:endParaRPr kumimoji="1" lang="ja-JP" altLang="en-US">
              <a:solidFill>
                <a:schemeClr val="bg1"/>
              </a:solidFill>
              <a:latin typeface="BIZ UDPゴシック"/>
              <a:ea typeface="BIZ UDPゴシック"/>
            </a:endParaRPr>
          </a:p>
        </p:txBody>
      </p:sp>
      <p:sp>
        <p:nvSpPr>
          <p:cNvPr id="1119" name="テキスト 17"/>
          <p:cNvSpPr txBox="1"/>
          <p:nvPr/>
        </p:nvSpPr>
        <p:spPr>
          <a:xfrm>
            <a:off x="-18730" y="352821"/>
            <a:ext cx="9571418" cy="306884"/>
          </a:xfrm>
          <a:prstGeom prst="rect">
            <a:avLst/>
          </a:prstGeom>
        </p:spPr>
        <p:txBody>
          <a:bodyPr wrap="square">
            <a:spAutoFit/>
          </a:bodyPr>
          <a:p>
            <a:pPr>
              <a:defRPr lang="ja-JP" altLang="en-US"/>
            </a:pPr>
            <a:r>
              <a:rPr lang="ja-JP" altLang="en-US" sz="1400">
                <a:solidFill>
                  <a:schemeClr val="tx1"/>
                </a:solidFill>
                <a:latin typeface="HG丸ｺﾞｼｯｸM-PRO"/>
                <a:ea typeface="HG丸ｺﾞｼｯｸM-PRO"/>
              </a:rPr>
              <a:t>企業・団体名：</a:t>
            </a:r>
            <a:endParaRPr lang="ja-JP" altLang="en-US">
              <a:solidFill>
                <a:schemeClr val="tx1"/>
              </a:solidFill>
            </a:endParaRPr>
          </a:p>
        </p:txBody>
      </p:sp>
      <p:sp>
        <p:nvSpPr>
          <p:cNvPr id="1120" name="テキスト 13"/>
          <p:cNvSpPr txBox="1"/>
          <p:nvPr/>
        </p:nvSpPr>
        <p:spPr>
          <a:xfrm>
            <a:off x="29237" y="5013000"/>
            <a:ext cx="9843076" cy="364871"/>
          </a:xfrm>
          <a:prstGeom prst="rect">
            <a:avLst/>
          </a:prstGeom>
          <a:solidFill>
            <a:schemeClr val="accent1">
              <a:lumMod val="20000"/>
              <a:lumOff val="80000"/>
            </a:schemeClr>
          </a:solidFill>
          <a:ln>
            <a:solidFill>
              <a:schemeClr val="accent1">
                <a:lumMod val="50000"/>
              </a:schemeClr>
            </a:solidFill>
          </a:ln>
        </p:spPr>
        <p:txBody>
          <a:bodyPr anchor="ctr">
            <a:noAutofit/>
          </a:bodyPr>
          <a:p>
            <a:pPr marL="0" indent="0" algn="l">
              <a:buNone/>
              <a:defRPr lang="ja-JP" altLang="en-US"/>
            </a:pPr>
            <a:r>
              <a:rPr lang="ja-JP" altLang="en-US" sz="1200">
                <a:latin typeface="BIZ UDゴシック"/>
                <a:ea typeface="BIZ UDゴシック"/>
              </a:rPr>
              <a:t>取組のポイント</a:t>
            </a:r>
            <a:endParaRPr lang="ja-JP" altLang="en-US" sz="1400">
              <a:latin typeface="BIZ UDゴシック"/>
              <a:ea typeface="BIZ UDゴシック"/>
            </a:endParaRPr>
          </a:p>
        </p:txBody>
      </p:sp>
      <p:sp>
        <p:nvSpPr>
          <p:cNvPr id="1121" name="テキスト 19"/>
          <p:cNvSpPr txBox="1"/>
          <p:nvPr/>
        </p:nvSpPr>
        <p:spPr>
          <a:xfrm>
            <a:off x="28313" y="5372442"/>
            <a:ext cx="9851603" cy="1014770"/>
          </a:xfrm>
          <a:prstGeom prst="rect">
            <a:avLst/>
          </a:prstGeom>
          <a:ln>
            <a:solidFill>
              <a:schemeClr val="accent1">
                <a:lumMod val="50000"/>
              </a:schemeClr>
            </a:solidFill>
          </a:ln>
        </p:spPr>
        <p:txBody>
          <a:bodyPr wrap="square">
            <a:spAutoFit/>
          </a:bodyPr>
          <a:p>
            <a:pPr>
              <a:defRPr lang="ja-JP" altLang="en-US"/>
            </a:pPr>
            <a:r>
              <a:rPr lang="ja-JP" altLang="en-US" sz="1200">
                <a:latin typeface="BIZ UDゴシック"/>
                <a:ea typeface="BIZ UDゴシック"/>
              </a:rPr>
              <a:t>・・・・</a:t>
            </a:r>
            <a:endParaRPr lang="ja-JP" altLang="en-US" sz="1100">
              <a:latin typeface="BIZ UDゴシック"/>
              <a:ea typeface="BIZ UDゴシック"/>
            </a:endParaRPr>
          </a:p>
          <a:p>
            <a:pPr>
              <a:defRPr lang="ja-JP" altLang="en-US"/>
            </a:pPr>
            <a:endParaRPr lang="ja-JP" altLang="en-US" sz="1200">
              <a:latin typeface="BIZ UDゴシック"/>
              <a:ea typeface="BIZ UDゴシック"/>
            </a:endParaRPr>
          </a:p>
          <a:p>
            <a:pPr>
              <a:defRPr lang="ja-JP" altLang="en-US"/>
            </a:pPr>
            <a:endParaRPr lang="ja-JP" altLang="en-US" sz="1200">
              <a:latin typeface="BIZ UDゴシック"/>
              <a:ea typeface="BIZ UDゴシック"/>
            </a:endParaRPr>
          </a:p>
          <a:p>
            <a:pPr>
              <a:defRPr lang="ja-JP" altLang="en-US"/>
            </a:pPr>
            <a:endParaRPr lang="ja-JP" altLang="en-US" sz="1200">
              <a:latin typeface="BIZ UDゴシック"/>
              <a:ea typeface="BIZ UDゴシック"/>
            </a:endParaRPr>
          </a:p>
          <a:p>
            <a:pPr>
              <a:defRPr lang="ja-JP" altLang="en-US"/>
            </a:pPr>
            <a:endParaRPr lang="ja-JP" altLang="en-US" sz="1200">
              <a:latin typeface="BIZ UDゴシック"/>
              <a:ea typeface="BIZ UDゴシック"/>
            </a:endParaRPr>
          </a:p>
        </p:txBody>
      </p:sp>
      <p:sp>
        <p:nvSpPr>
          <p:cNvPr id="1122" name="テキスト 51"/>
          <p:cNvSpPr txBox="1"/>
          <p:nvPr/>
        </p:nvSpPr>
        <p:spPr>
          <a:xfrm>
            <a:off x="5384606" y="5433997"/>
            <a:ext cx="4408965" cy="399217"/>
          </a:xfrm>
          <a:prstGeom prst="rect">
            <a:avLst/>
          </a:prstGeom>
          <a:solidFill>
            <a:srgbClr val="FFFFBE"/>
          </a:solidFill>
          <a:ln>
            <a:solidFill>
              <a:schemeClr val="tx1"/>
            </a:solidFill>
          </a:ln>
        </p:spPr>
        <p:txBody>
          <a:bodyPr wrap="square">
            <a:spAutoFit/>
          </a:bodyPr>
          <a:p>
            <a:pPr>
              <a:defRPr lang="ja-JP" altLang="en-US"/>
            </a:pPr>
            <a:r>
              <a:rPr lang="ja-JP" altLang="en-US" sz="1000">
                <a:latin typeface="BIZ UDゴシック"/>
                <a:ea typeface="BIZ UDゴシック"/>
              </a:rPr>
              <a:t>取組の結果や成果について要約してください。</a:t>
            </a:r>
            <a:r>
              <a:rPr lang="ja-JP" altLang="en-US" sz="1000">
                <a:latin typeface="BIZ UDゴシック"/>
                <a:ea typeface="BIZ UDゴシック"/>
              </a:rPr>
              <a:t>（100文字程度）</a:t>
            </a:r>
            <a:endParaRPr lang="ja-JP" altLang="en-US" sz="1000">
              <a:latin typeface="BIZ UDゴシック"/>
              <a:ea typeface="BIZ UDゴシック"/>
            </a:endParaRPr>
          </a:p>
          <a:p>
            <a:pPr>
              <a:defRPr lang="ja-JP" altLang="en-US"/>
            </a:pPr>
            <a:r>
              <a:rPr lang="ja-JP" altLang="en-US" sz="1000">
                <a:latin typeface="BIZ UDゴシック"/>
                <a:ea typeface="BIZ UDゴシック"/>
              </a:rPr>
              <a:t>※受賞時のリリース、広報媒体等に掲載します。</a:t>
            </a:r>
            <a:endParaRPr lang="ja-JP" altLang="en-US" sz="1000">
              <a:latin typeface="BIZ UDゴシック"/>
              <a:ea typeface="BIZ UDゴシック"/>
            </a:endParaRPr>
          </a:p>
        </p:txBody>
      </p:sp>
      <p:sp>
        <p:nvSpPr>
          <p:cNvPr id="1123" name="テキスト 13"/>
          <p:cNvSpPr txBox="1"/>
          <p:nvPr/>
        </p:nvSpPr>
        <p:spPr>
          <a:xfrm>
            <a:off x="21642" y="4149000"/>
            <a:ext cx="9843076" cy="248740"/>
          </a:xfrm>
          <a:prstGeom prst="rect">
            <a:avLst/>
          </a:prstGeom>
          <a:solidFill>
            <a:schemeClr val="accent1">
              <a:lumMod val="20000"/>
              <a:lumOff val="80000"/>
            </a:schemeClr>
          </a:solidFill>
          <a:ln>
            <a:solidFill>
              <a:schemeClr val="accent1">
                <a:lumMod val="50000"/>
              </a:schemeClr>
            </a:solidFill>
          </a:ln>
        </p:spPr>
        <p:txBody>
          <a:bodyPr anchor="ctr">
            <a:noAutofit/>
          </a:bodyPr>
          <a:p>
            <a:pPr marL="0" indent="0" algn="l">
              <a:buNone/>
              <a:defRPr lang="ja-JP" altLang="en-US"/>
            </a:pPr>
            <a:r>
              <a:rPr lang="ja-JP" altLang="en-US" sz="1200">
                <a:latin typeface="BIZ UDゴシック"/>
                <a:ea typeface="BIZ UDゴシック"/>
              </a:rPr>
              <a:t>取組のタイトル</a:t>
            </a:r>
            <a:endParaRPr lang="ja-JP" altLang="en-US" sz="1400">
              <a:latin typeface="BIZ UDゴシック"/>
              <a:ea typeface="BIZ UDゴシック"/>
            </a:endParaRPr>
          </a:p>
        </p:txBody>
      </p:sp>
      <p:sp>
        <p:nvSpPr>
          <p:cNvPr id="1124" name="テキスト 19"/>
          <p:cNvSpPr txBox="1"/>
          <p:nvPr/>
        </p:nvSpPr>
        <p:spPr>
          <a:xfrm>
            <a:off x="20718" y="4399257"/>
            <a:ext cx="9851603" cy="460772"/>
          </a:xfrm>
          <a:prstGeom prst="rect">
            <a:avLst/>
          </a:prstGeom>
          <a:ln>
            <a:solidFill>
              <a:schemeClr val="accent1">
                <a:lumMod val="50000"/>
              </a:schemeClr>
            </a:solidFill>
          </a:ln>
        </p:spPr>
        <p:txBody>
          <a:bodyPr wrap="square">
            <a:spAutoFit/>
          </a:bodyPr>
          <a:p>
            <a:pPr>
              <a:defRPr lang="ja-JP" altLang="en-US"/>
            </a:pPr>
            <a:r>
              <a:rPr lang="ja-JP" altLang="en-US" sz="1200">
                <a:latin typeface="BIZ UDゴシック"/>
                <a:ea typeface="BIZ UDゴシック"/>
              </a:rPr>
              <a:t>・・・</a:t>
            </a:r>
            <a:endParaRPr lang="ja-JP" altLang="en-US" sz="1200">
              <a:latin typeface="BIZ UDゴシック"/>
              <a:ea typeface="BIZ UDゴシック"/>
            </a:endParaRPr>
          </a:p>
          <a:p>
            <a:pPr>
              <a:defRPr lang="ja-JP" altLang="en-US"/>
            </a:pPr>
            <a:endParaRPr lang="ja-JP" altLang="en-US" sz="1200">
              <a:latin typeface="BIZ UDゴシック"/>
              <a:ea typeface="BIZ UDゴシック"/>
            </a:endParaRPr>
          </a:p>
        </p:txBody>
      </p:sp>
      <p:sp>
        <p:nvSpPr>
          <p:cNvPr id="1125" name="テキスト 51"/>
          <p:cNvSpPr txBox="1"/>
          <p:nvPr/>
        </p:nvSpPr>
        <p:spPr>
          <a:xfrm>
            <a:off x="5384606" y="4307371"/>
            <a:ext cx="4408965" cy="399217"/>
          </a:xfrm>
          <a:prstGeom prst="rect">
            <a:avLst/>
          </a:prstGeom>
          <a:solidFill>
            <a:srgbClr val="FFFFBE"/>
          </a:solidFill>
          <a:ln>
            <a:solidFill>
              <a:schemeClr val="tx1"/>
            </a:solidFill>
          </a:ln>
        </p:spPr>
        <p:txBody>
          <a:bodyPr wrap="square">
            <a:spAutoFit/>
          </a:bodyPr>
          <a:p>
            <a:pPr>
              <a:defRPr lang="ja-JP" altLang="en-US"/>
            </a:pPr>
            <a:r>
              <a:rPr lang="ja-JP" altLang="en-US" sz="1000">
                <a:latin typeface="BIZ UDゴシック"/>
                <a:ea typeface="BIZ UDゴシック"/>
              </a:rPr>
              <a:t>取組のタイトルを記載してください。</a:t>
            </a:r>
            <a:r>
              <a:rPr lang="ja-JP" altLang="en-US" sz="1000">
                <a:latin typeface="BIZ UDゴシック"/>
                <a:ea typeface="BIZ UDゴシック"/>
              </a:rPr>
              <a:t>（30～40文字程度）</a:t>
            </a:r>
            <a:endParaRPr lang="ja-JP" altLang="en-US" sz="1000">
              <a:latin typeface="BIZ UDゴシック"/>
              <a:ea typeface="BIZ UDゴシック"/>
            </a:endParaRPr>
          </a:p>
          <a:p>
            <a:pPr>
              <a:defRPr lang="ja-JP" altLang="en-US"/>
            </a:pPr>
            <a:r>
              <a:rPr lang="ja-JP" altLang="en-US" sz="1000">
                <a:latin typeface="BIZ UDゴシック"/>
                <a:ea typeface="BIZ UDゴシック"/>
              </a:rPr>
              <a:t>※受賞時のリリース、広報媒体等に掲載します。</a:t>
            </a:r>
            <a:endParaRPr lang="ja-JP" altLang="en-US" sz="1000">
              <a:latin typeface="BIZ UDゴシック"/>
              <a:ea typeface="BIZ UDゴシック"/>
            </a:endParaRPr>
          </a:p>
        </p:txBody>
      </p:sp>
      <p:sp>
        <p:nvSpPr>
          <p:cNvPr id="1126" name="テキスト 79"/>
          <p:cNvSpPr txBox="1"/>
          <p:nvPr/>
        </p:nvSpPr>
        <p:spPr>
          <a:xfrm>
            <a:off x="18068" y="769691"/>
            <a:ext cx="9863167" cy="329644"/>
          </a:xfrm>
          <a:prstGeom prst="rect">
            <a:avLst/>
          </a:prstGeom>
          <a:solidFill>
            <a:schemeClr val="accent1">
              <a:lumMod val="20000"/>
              <a:lumOff val="80000"/>
            </a:schemeClr>
          </a:solidFill>
          <a:ln>
            <a:solidFill>
              <a:schemeClr val="accent1">
                <a:lumMod val="50000"/>
              </a:schemeClr>
            </a:solidFill>
          </a:ln>
        </p:spPr>
        <p:txBody>
          <a:bodyPr anchor="ctr">
            <a:noAutofit/>
          </a:bodyPr>
          <a:p>
            <a:pPr marL="0" indent="0" algn="l">
              <a:buNone/>
              <a:defRPr lang="ja-JP" altLang="en-US"/>
            </a:pPr>
            <a:r>
              <a:rPr lang="ja-JP" altLang="en-US" sz="1200">
                <a:solidFill>
                  <a:schemeClr val="tx1"/>
                </a:solidFill>
                <a:latin typeface="BIZ UDゴシック"/>
                <a:ea typeface="BIZ UDゴシック"/>
              </a:rPr>
              <a:t>事業概要</a:t>
            </a:r>
            <a:endParaRPr lang="ja-JP" altLang="en-US" sz="1400">
              <a:solidFill>
                <a:schemeClr val="tx1"/>
              </a:solidFill>
              <a:latin typeface="BIZ UDゴシック"/>
              <a:ea typeface="BIZ UDゴシック"/>
            </a:endParaRPr>
          </a:p>
        </p:txBody>
      </p:sp>
      <p:sp>
        <p:nvSpPr>
          <p:cNvPr id="1127" name="直線 98"/>
          <p:cNvSpPr/>
          <p:nvPr/>
        </p:nvSpPr>
        <p:spPr>
          <a:xfrm>
            <a:off x="42156" y="728808"/>
            <a:ext cx="9851186" cy="0"/>
          </a:xfrm>
          <a:prstGeom prst="line">
            <a:avLst/>
          </a:prstGeom>
          <a:ln w="25400" cap="flat" cmpd="sng" algn="ctr">
            <a:solidFill>
              <a:schemeClr val="accent1">
                <a:lumMod val="50000"/>
              </a:schemeClr>
            </a:solidFill>
            <a:prstDash val="solid"/>
            <a:miter lim="800000"/>
          </a:ln>
        </p:spPr>
        <p:style>
          <a:lnRef idx="1">
            <a:schemeClr val="accent1"/>
          </a:lnRef>
          <a:fillRef idx="0">
            <a:schemeClr val="accent1"/>
          </a:fillRef>
          <a:effectRef idx="0">
            <a:schemeClr val="accent1"/>
          </a:effectRef>
          <a:fontRef idx="minor">
            <a:schemeClr val="tx1"/>
          </a:fontRef>
        </p:style>
      </p:sp>
      <p:sp>
        <p:nvSpPr>
          <p:cNvPr id="1128" name="テキスト 58"/>
          <p:cNvSpPr txBox="1"/>
          <p:nvPr/>
        </p:nvSpPr>
        <p:spPr>
          <a:xfrm>
            <a:off x="20368" y="3497698"/>
            <a:ext cx="4787644" cy="256135"/>
          </a:xfrm>
          <a:prstGeom prst="rect">
            <a:avLst/>
          </a:prstGeom>
          <a:solidFill>
            <a:schemeClr val="accent1">
              <a:lumMod val="20000"/>
              <a:lumOff val="80000"/>
            </a:schemeClr>
          </a:solidFill>
          <a:ln>
            <a:solidFill>
              <a:schemeClr val="accent1">
                <a:lumMod val="50000"/>
              </a:schemeClr>
            </a:solidFill>
          </a:ln>
        </p:spPr>
        <p:txBody>
          <a:bodyPr anchor="ctr">
            <a:noAutofit/>
          </a:bodyPr>
          <a:p>
            <a:pPr marL="0" indent="0" algn="l">
              <a:buNone/>
              <a:defRPr lang="ja-JP" altLang="en-US"/>
            </a:pPr>
            <a:r>
              <a:rPr lang="ja-JP" altLang="en-US" sz="1200">
                <a:latin typeface="BIZ UDゴシック"/>
                <a:ea typeface="BIZ UDゴシック"/>
              </a:rPr>
              <a:t>従業員数</a:t>
            </a:r>
            <a:endParaRPr lang="ja-JP" altLang="en-US" sz="1200">
              <a:latin typeface="BIZ UDゴシック"/>
              <a:ea typeface="BIZ UDゴシック"/>
            </a:endParaRPr>
          </a:p>
        </p:txBody>
      </p:sp>
      <p:sp>
        <p:nvSpPr>
          <p:cNvPr id="1129" name="テキスト 73"/>
          <p:cNvSpPr txBox="1"/>
          <p:nvPr/>
        </p:nvSpPr>
        <p:spPr>
          <a:xfrm>
            <a:off x="19932" y="3749740"/>
            <a:ext cx="4793300" cy="276106"/>
          </a:xfrm>
          <a:prstGeom prst="rect">
            <a:avLst/>
          </a:prstGeom>
          <a:ln>
            <a:solidFill>
              <a:schemeClr val="accent1">
                <a:lumMod val="50000"/>
              </a:schemeClr>
            </a:solidFill>
          </a:ln>
        </p:spPr>
        <p:txBody>
          <a:bodyPr wrap="square">
            <a:spAutoFit/>
          </a:bodyPr>
          <a:p>
            <a:pPr>
              <a:defRPr lang="ja-JP" altLang="en-US"/>
            </a:pPr>
            <a:r>
              <a:rPr lang="ja-JP" altLang="en-US" sz="1200">
                <a:latin typeface="BIZ UDゴシック"/>
                <a:ea typeface="BIZ UDゴシック"/>
              </a:rPr>
              <a:t>・・・</a:t>
            </a:r>
            <a:endParaRPr lang="ja-JP" altLang="en-US" sz="1200">
              <a:latin typeface="BIZ UDゴシック"/>
              <a:ea typeface="BIZ UDゴシック"/>
            </a:endParaRPr>
          </a:p>
        </p:txBody>
      </p:sp>
      <p:sp>
        <p:nvSpPr>
          <p:cNvPr id="1130" name="テキスト 70"/>
          <p:cNvSpPr txBox="1"/>
          <p:nvPr/>
        </p:nvSpPr>
        <p:spPr>
          <a:xfrm>
            <a:off x="5071854" y="3497698"/>
            <a:ext cx="4787644" cy="256135"/>
          </a:xfrm>
          <a:prstGeom prst="rect">
            <a:avLst/>
          </a:prstGeom>
          <a:solidFill>
            <a:schemeClr val="accent1">
              <a:lumMod val="20000"/>
              <a:lumOff val="80000"/>
            </a:schemeClr>
          </a:solidFill>
          <a:ln>
            <a:solidFill>
              <a:schemeClr val="accent1">
                <a:lumMod val="50000"/>
              </a:schemeClr>
            </a:solidFill>
          </a:ln>
        </p:spPr>
        <p:txBody>
          <a:bodyPr anchor="ctr">
            <a:noAutofit/>
          </a:bodyPr>
          <a:p>
            <a:pPr marL="0" indent="0" algn="l">
              <a:buNone/>
              <a:defRPr lang="ja-JP" altLang="en-US"/>
            </a:pPr>
            <a:r>
              <a:rPr lang="ja-JP" altLang="en-US" sz="1200">
                <a:latin typeface="BIZ UDゴシック"/>
                <a:ea typeface="BIZ UDゴシック"/>
              </a:rPr>
              <a:t>業務内容（例：建設業、製造業、運輸業など）</a:t>
            </a:r>
            <a:endParaRPr lang="ja-JP" altLang="en-US" sz="1200">
              <a:latin typeface="BIZ UDゴシック"/>
              <a:ea typeface="BIZ UDゴシック"/>
            </a:endParaRPr>
          </a:p>
        </p:txBody>
      </p:sp>
      <p:sp>
        <p:nvSpPr>
          <p:cNvPr id="1131" name="テキスト 71"/>
          <p:cNvSpPr txBox="1"/>
          <p:nvPr/>
        </p:nvSpPr>
        <p:spPr>
          <a:xfrm>
            <a:off x="5071418" y="3749740"/>
            <a:ext cx="4793300" cy="276106"/>
          </a:xfrm>
          <a:prstGeom prst="rect">
            <a:avLst/>
          </a:prstGeom>
          <a:ln>
            <a:solidFill>
              <a:schemeClr val="accent1">
                <a:lumMod val="50000"/>
              </a:schemeClr>
            </a:solidFill>
          </a:ln>
        </p:spPr>
        <p:txBody>
          <a:bodyPr wrap="square">
            <a:spAutoFit/>
          </a:bodyPr>
          <a:p>
            <a:pPr>
              <a:defRPr lang="ja-JP" altLang="en-US"/>
            </a:pPr>
            <a:r>
              <a:rPr lang="ja-JP" altLang="en-US" sz="1200">
                <a:latin typeface="BIZ UDゴシック"/>
                <a:ea typeface="BIZ UDゴシック"/>
              </a:rPr>
              <a:t>・・・</a:t>
            </a:r>
            <a:endParaRPr lang="ja-JP" altLang="en-US" sz="1200">
              <a:latin typeface="BIZ UDゴシック"/>
              <a:ea typeface="BIZ UD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0" name=""/>
        <p:cNvGrpSpPr/>
        <p:nvPr/>
      </p:nvGrpSpPr>
      <p:grpSpPr>
        <a:xfrm>
          <a:off x="0" y="0"/>
          <a:ext cx="0" cy="0"/>
          <a:chOff x="0" y="0"/>
          <a:chExt cx="0" cy="0"/>
        </a:xfrm>
      </p:grpSpPr>
      <p:sp>
        <p:nvSpPr>
          <p:cNvPr id="1133" name="テキスト 12"/>
          <p:cNvSpPr txBox="1"/>
          <p:nvPr/>
        </p:nvSpPr>
        <p:spPr>
          <a:xfrm>
            <a:off x="0" y="-27719"/>
            <a:ext cx="9905726" cy="383548"/>
          </a:xfrm>
          <a:prstGeom prst="rect">
            <a:avLst/>
          </a:prstGeom>
          <a:solidFill>
            <a:schemeClr val="accent5">
              <a:lumMod val="50000"/>
            </a:schemeClr>
          </a:solidFill>
        </p:spPr>
        <p:txBody>
          <a:bodyPr anchor="ctr">
            <a:noAutofit/>
          </a:bodyPr>
          <a:p>
            <a:pPr algn="l">
              <a:defRPr lang="ja-JP" altLang="en-US"/>
            </a:pPr>
            <a:r>
              <a:rPr lang="ja-JP" altLang="en-US" sz="1600">
                <a:solidFill>
                  <a:schemeClr val="bg1"/>
                </a:solidFill>
                <a:latin typeface="HG丸ｺﾞｼｯｸM-PRO"/>
                <a:ea typeface="HG丸ｺﾞｼｯｸM-PRO"/>
              </a:rPr>
              <a:t>【こうちデジ活アワード　応募様式】　２</a:t>
            </a:r>
            <a:r>
              <a:rPr lang="ja-JP" altLang="en-US" sz="1600">
                <a:solidFill>
                  <a:schemeClr val="bg1"/>
                </a:solidFill>
                <a:latin typeface="HG丸ｺﾞｼｯｸM-PRO"/>
                <a:ea typeface="HG丸ｺﾞｼｯｸM-PRO"/>
              </a:rPr>
              <a:t>　取組の要旨</a:t>
            </a:r>
            <a:endParaRPr lang="ja-JP" altLang="en-US" sz="1600">
              <a:solidFill>
                <a:schemeClr val="bg1"/>
              </a:solidFill>
              <a:latin typeface="HG丸ｺﾞｼｯｸM-PRO"/>
              <a:ea typeface="HG丸ｺﾞｼｯｸM-PRO"/>
            </a:endParaRPr>
          </a:p>
        </p:txBody>
      </p:sp>
      <p:sp>
        <p:nvSpPr>
          <p:cNvPr id="1134" name="スライド番号プレースホルダー 96"/>
          <p:cNvSpPr>
            <a:spLocks noGrp="1"/>
          </p:cNvSpPr>
          <p:nvPr>
            <p:ph type="sldNum" sz="quarter" idx="12"/>
          </p:nvPr>
        </p:nvSpPr>
        <p:spPr>
          <a:xfrm>
            <a:off x="9468297" y="6377940"/>
            <a:ext cx="429260" cy="480060"/>
          </a:xfrm>
          <a:solidFill>
            <a:schemeClr val="accent5">
              <a:lumMod val="50000"/>
            </a:schemeClr>
          </a:solidFill>
        </p:spPr>
        <p:txBody>
          <a:bodyPr/>
          <a:lstStyle/>
          <a:p>
            <a:pPr algn="ctr"/>
            <a:fld id="{2C9400E4-C46D-48FA-AEA0-ED136F70A0E5}" type="slidenum">
              <a:rPr kumimoji="1" lang="ja-JP" altLang="en-US" smtClean="0">
                <a:solidFill>
                  <a:schemeClr val="bg1"/>
                </a:solidFill>
                <a:latin typeface="BIZ UDPゴシック"/>
                <a:ea typeface="BIZ UDPゴシック"/>
              </a:rPr>
              <a:t>2</a:t>
            </a:fld>
            <a:endParaRPr kumimoji="1" lang="ja-JP" altLang="en-US">
              <a:solidFill>
                <a:schemeClr val="bg1"/>
              </a:solidFill>
              <a:latin typeface="BIZ UDPゴシック"/>
              <a:ea typeface="BIZ UDPゴシック"/>
            </a:endParaRPr>
          </a:p>
        </p:txBody>
      </p:sp>
      <p:sp>
        <p:nvSpPr>
          <p:cNvPr id="1135" name="テキスト 17"/>
          <p:cNvSpPr txBox="1"/>
          <p:nvPr/>
        </p:nvSpPr>
        <p:spPr>
          <a:xfrm>
            <a:off x="-18730" y="352821"/>
            <a:ext cx="9571418" cy="306884"/>
          </a:xfrm>
          <a:prstGeom prst="rect">
            <a:avLst/>
          </a:prstGeom>
        </p:spPr>
        <p:txBody>
          <a:bodyPr wrap="square">
            <a:spAutoFit/>
          </a:bodyPr>
          <a:p>
            <a:pPr>
              <a:defRPr lang="ja-JP" altLang="en-US"/>
            </a:pPr>
            <a:r>
              <a:rPr lang="ja-JP" altLang="en-US" sz="1400">
                <a:solidFill>
                  <a:schemeClr val="tx1"/>
                </a:solidFill>
                <a:latin typeface="HG丸ｺﾞｼｯｸM-PRO"/>
                <a:ea typeface="HG丸ｺﾞｼｯｸM-PRO"/>
              </a:rPr>
              <a:t>企業・団体名：</a:t>
            </a:r>
            <a:endParaRPr lang="ja-JP" altLang="en-US">
              <a:solidFill>
                <a:schemeClr val="tx1"/>
              </a:solidFill>
            </a:endParaRPr>
          </a:p>
        </p:txBody>
      </p:sp>
      <p:sp>
        <p:nvSpPr>
          <p:cNvPr id="1136" name="テキスト 13"/>
          <p:cNvSpPr txBox="1"/>
          <p:nvPr/>
        </p:nvSpPr>
        <p:spPr>
          <a:xfrm>
            <a:off x="0" y="837000"/>
            <a:ext cx="9852016" cy="348643"/>
          </a:xfrm>
          <a:prstGeom prst="rect">
            <a:avLst/>
          </a:prstGeom>
          <a:solidFill>
            <a:schemeClr val="accent1">
              <a:lumMod val="20000"/>
              <a:lumOff val="80000"/>
            </a:schemeClr>
          </a:solidFill>
          <a:ln>
            <a:solidFill>
              <a:schemeClr val="accent1">
                <a:lumMod val="50000"/>
              </a:schemeClr>
            </a:solidFill>
          </a:ln>
        </p:spPr>
        <p:txBody>
          <a:bodyPr anchor="ctr">
            <a:noAutofit/>
          </a:bodyPr>
          <a:p>
            <a:pPr marL="0" indent="0" algn="l">
              <a:buNone/>
              <a:defRPr lang="ja-JP" altLang="en-US"/>
            </a:pPr>
            <a:r>
              <a:rPr lang="ja-JP" altLang="en-US" sz="1200">
                <a:latin typeface="BIZ UDゴシック"/>
                <a:ea typeface="BIZ UDゴシック"/>
              </a:rPr>
              <a:t>取組の</a:t>
            </a:r>
            <a:r>
              <a:rPr lang="ja-JP" altLang="en-US" sz="1200">
                <a:latin typeface="BIZ UDゴシック"/>
                <a:ea typeface="BIZ UDゴシック"/>
              </a:rPr>
              <a:t>要旨</a:t>
            </a:r>
            <a:endParaRPr lang="ja-JP" altLang="en-US" sz="1400">
              <a:latin typeface="BIZ UDゴシック"/>
              <a:ea typeface="BIZ UDゴシック"/>
            </a:endParaRPr>
          </a:p>
        </p:txBody>
      </p:sp>
      <p:sp>
        <p:nvSpPr>
          <p:cNvPr id="1137" name="テキスト 19"/>
          <p:cNvSpPr txBox="1"/>
          <p:nvPr/>
        </p:nvSpPr>
        <p:spPr>
          <a:xfrm>
            <a:off x="3292" y="1197188"/>
            <a:ext cx="9852562" cy="5262086"/>
          </a:xfrm>
          <a:prstGeom prst="rect">
            <a:avLst/>
          </a:prstGeom>
          <a:ln>
            <a:solidFill>
              <a:schemeClr val="accent1">
                <a:lumMod val="50000"/>
              </a:schemeClr>
            </a:solidFill>
          </a:ln>
        </p:spPr>
        <p:txBody>
          <a:bodyPr wrap="square">
            <a:spAutoFit/>
          </a:bodyPr>
          <a:p>
            <a:pPr>
              <a:defRPr lang="ja-JP" altLang="en-US"/>
            </a:pPr>
            <a:r>
              <a:rPr lang="ja-JP" altLang="en-US" sz="1200">
                <a:latin typeface="BIZ UDゴシック"/>
                <a:ea typeface="BIZ UDゴシック"/>
              </a:rPr>
              <a:t>■取組の内容</a:t>
            </a:r>
            <a:endParaRPr lang="ja-JP" altLang="en-US">
              <a:latin typeface="BIZ UDゴシック"/>
              <a:ea typeface="BIZ UDゴシック"/>
            </a:endParaRPr>
          </a:p>
          <a:p>
            <a:pPr>
              <a:defRPr lang="ja-JP" altLang="en-US"/>
            </a:pPr>
            <a:r>
              <a:rPr lang="ja-JP" altLang="en-US" sz="1200">
                <a:latin typeface="BIZ UDゴシック"/>
                <a:ea typeface="BIZ UDゴシック"/>
              </a:rPr>
              <a:t>・・・・・</a:t>
            </a:r>
            <a:endParaRPr lang="ja-JP" altLang="en-US" sz="1200">
              <a:latin typeface="BIZ UDゴシック"/>
              <a:ea typeface="BIZ UDゴシック"/>
            </a:endParaRPr>
          </a:p>
          <a:p>
            <a:pPr>
              <a:defRPr lang="ja-JP" altLang="en-US"/>
            </a:pPr>
            <a:endParaRPr lang="ja-JP" altLang="en-US" sz="1200">
              <a:latin typeface="BIZ UDゴシック"/>
              <a:ea typeface="BIZ UDゴシック"/>
            </a:endParaRPr>
          </a:p>
          <a:p>
            <a:pPr>
              <a:defRPr lang="ja-JP" altLang="en-US"/>
            </a:pPr>
            <a:endParaRPr lang="ja-JP" altLang="en-US" sz="1200">
              <a:latin typeface="BIZ UDゴシック"/>
              <a:ea typeface="BIZ UDゴシック"/>
            </a:endParaRPr>
          </a:p>
          <a:p>
            <a:pPr>
              <a:defRPr lang="ja-JP" altLang="en-US"/>
            </a:pPr>
            <a:endParaRPr lang="ja-JP" altLang="en-US" sz="1200">
              <a:latin typeface="BIZ UDゴシック"/>
              <a:ea typeface="BIZ UDゴシック"/>
            </a:endParaRPr>
          </a:p>
          <a:p>
            <a:pPr>
              <a:defRPr lang="ja-JP" altLang="en-US"/>
            </a:pPr>
            <a:endParaRPr lang="ja-JP" altLang="en-US" sz="1200">
              <a:latin typeface="BIZ UDゴシック"/>
              <a:ea typeface="BIZ UDゴシック"/>
            </a:endParaRPr>
          </a:p>
          <a:p>
            <a:pPr>
              <a:defRPr lang="ja-JP" altLang="en-US"/>
            </a:pPr>
            <a:endParaRPr lang="ja-JP" altLang="en-US" sz="1200">
              <a:latin typeface="BIZ UDゴシック"/>
              <a:ea typeface="BIZ UDゴシック"/>
            </a:endParaRPr>
          </a:p>
          <a:p>
            <a:pPr>
              <a:defRPr lang="ja-JP" altLang="en-US"/>
            </a:pPr>
            <a:endParaRPr lang="ja-JP" altLang="en-US" sz="1200">
              <a:latin typeface="BIZ UDゴシック"/>
              <a:ea typeface="BIZ UDゴシック"/>
            </a:endParaRPr>
          </a:p>
          <a:p>
            <a:pPr>
              <a:defRPr lang="ja-JP" altLang="en-US"/>
            </a:pPr>
            <a:endParaRPr lang="ja-JP" altLang="en-US" sz="1200">
              <a:latin typeface="BIZ UDゴシック"/>
              <a:ea typeface="BIZ UDゴシック"/>
            </a:endParaRPr>
          </a:p>
          <a:p>
            <a:pPr>
              <a:defRPr lang="ja-JP" altLang="en-US"/>
            </a:pPr>
            <a:endParaRPr lang="ja-JP" altLang="en-US" sz="1200">
              <a:latin typeface="BIZ UDゴシック"/>
              <a:ea typeface="BIZ UDゴシック"/>
            </a:endParaRPr>
          </a:p>
          <a:p>
            <a:pPr>
              <a:defRPr lang="ja-JP" altLang="en-US"/>
            </a:pPr>
            <a:endParaRPr lang="ja-JP" altLang="en-US" sz="1200">
              <a:latin typeface="BIZ UDゴシック"/>
              <a:ea typeface="BIZ UDゴシック"/>
            </a:endParaRPr>
          </a:p>
          <a:p>
            <a:pPr>
              <a:defRPr lang="ja-JP" altLang="en-US"/>
            </a:pPr>
            <a:endParaRPr lang="ja-JP" altLang="en-US" sz="1200">
              <a:latin typeface="BIZ UDゴシック"/>
              <a:ea typeface="BIZ UDゴシック"/>
            </a:endParaRPr>
          </a:p>
          <a:p>
            <a:pPr>
              <a:defRPr lang="ja-JP" altLang="en-US"/>
            </a:pPr>
            <a:endParaRPr lang="ja-JP" altLang="en-US" sz="1200">
              <a:latin typeface="BIZ UDゴシック"/>
              <a:ea typeface="BIZ UDゴシック"/>
            </a:endParaRPr>
          </a:p>
          <a:p>
            <a:pPr>
              <a:defRPr lang="ja-JP" altLang="en-US"/>
            </a:pPr>
            <a:endParaRPr lang="ja-JP" altLang="en-US" sz="1200">
              <a:latin typeface="BIZ UDゴシック"/>
              <a:ea typeface="BIZ UDゴシック"/>
            </a:endParaRPr>
          </a:p>
          <a:p>
            <a:pPr>
              <a:defRPr lang="ja-JP" altLang="en-US"/>
            </a:pPr>
            <a:endParaRPr lang="ja-JP" altLang="en-US" sz="1200">
              <a:latin typeface="BIZ UDゴシック"/>
              <a:ea typeface="BIZ UDゴシック"/>
            </a:endParaRPr>
          </a:p>
          <a:p>
            <a:pPr>
              <a:defRPr lang="ja-JP" altLang="en-US"/>
            </a:pPr>
            <a:endParaRPr lang="ja-JP" altLang="en-US" sz="1200">
              <a:latin typeface="BIZ UDゴシック"/>
              <a:ea typeface="BIZ UDゴシック"/>
            </a:endParaRPr>
          </a:p>
          <a:p>
            <a:pPr>
              <a:defRPr lang="ja-JP" altLang="en-US"/>
            </a:pPr>
            <a:endParaRPr lang="ja-JP" altLang="en-US" sz="1200">
              <a:latin typeface="BIZ UDゴシック"/>
              <a:ea typeface="BIZ UDゴシック"/>
            </a:endParaRPr>
          </a:p>
          <a:p>
            <a:pPr>
              <a:defRPr lang="ja-JP" altLang="en-US"/>
            </a:pPr>
            <a:endParaRPr lang="ja-JP" altLang="en-US" sz="1200">
              <a:latin typeface="BIZ UDゴシック"/>
              <a:ea typeface="BIZ UDゴシック"/>
            </a:endParaRPr>
          </a:p>
          <a:p>
            <a:pPr>
              <a:defRPr lang="ja-JP" altLang="en-US"/>
            </a:pPr>
            <a:endParaRPr lang="ja-JP" altLang="en-US" sz="1200">
              <a:latin typeface="BIZ UDゴシック"/>
              <a:ea typeface="BIZ UDゴシック"/>
            </a:endParaRPr>
          </a:p>
          <a:p>
            <a:pPr>
              <a:defRPr lang="ja-JP" altLang="en-US"/>
            </a:pPr>
            <a:endParaRPr lang="ja-JP" altLang="en-US" sz="1200">
              <a:latin typeface="BIZ UDゴシック"/>
              <a:ea typeface="BIZ UDゴシック"/>
            </a:endParaRPr>
          </a:p>
          <a:p>
            <a:pPr>
              <a:defRPr lang="ja-JP" altLang="en-US"/>
            </a:pPr>
            <a:endParaRPr lang="ja-JP" altLang="en-US" sz="1200">
              <a:latin typeface="BIZ UDゴシック"/>
              <a:ea typeface="BIZ UDゴシック"/>
            </a:endParaRPr>
          </a:p>
          <a:p>
            <a:pPr>
              <a:defRPr lang="ja-JP" altLang="en-US"/>
            </a:pPr>
            <a:endParaRPr lang="ja-JP" altLang="en-US" sz="1200">
              <a:latin typeface="BIZ UDゴシック"/>
              <a:ea typeface="BIZ UDゴシック"/>
            </a:endParaRPr>
          </a:p>
          <a:p>
            <a:pPr>
              <a:defRPr lang="ja-JP" altLang="en-US"/>
            </a:pPr>
            <a:endParaRPr lang="ja-JP" altLang="en-US" sz="1200">
              <a:latin typeface="BIZ UDゴシック"/>
              <a:ea typeface="BIZ UDゴシック"/>
            </a:endParaRPr>
          </a:p>
          <a:p>
            <a:pPr>
              <a:defRPr lang="ja-JP" altLang="en-US"/>
            </a:pPr>
            <a:endParaRPr lang="ja-JP" altLang="en-US" sz="1200">
              <a:latin typeface="BIZ UDゴシック"/>
              <a:ea typeface="BIZ UDゴシック"/>
            </a:endParaRPr>
          </a:p>
          <a:p>
            <a:pPr>
              <a:defRPr lang="ja-JP" altLang="en-US"/>
            </a:pPr>
            <a:endParaRPr lang="ja-JP" altLang="en-US" sz="1200">
              <a:latin typeface="BIZ UDゴシック"/>
              <a:ea typeface="BIZ UDゴシック"/>
            </a:endParaRPr>
          </a:p>
          <a:p>
            <a:pPr>
              <a:defRPr lang="ja-JP" altLang="en-US"/>
            </a:pPr>
            <a:endParaRPr lang="ja-JP" altLang="en-US" sz="1200">
              <a:latin typeface="BIZ UDゴシック"/>
              <a:ea typeface="BIZ UDゴシック"/>
            </a:endParaRPr>
          </a:p>
          <a:p>
            <a:pPr>
              <a:defRPr lang="ja-JP" altLang="en-US"/>
            </a:pPr>
            <a:endParaRPr lang="ja-JP" altLang="en-US" sz="1200">
              <a:latin typeface="BIZ UDゴシック"/>
              <a:ea typeface="BIZ UDゴシック"/>
            </a:endParaRPr>
          </a:p>
          <a:p>
            <a:endParaRPr lang="ja-JP" altLang="en-US" sz="1200">
              <a:latin typeface="BIZ UDゴシック"/>
              <a:ea typeface="BIZ UDゴシック"/>
            </a:endParaRPr>
          </a:p>
        </p:txBody>
      </p:sp>
      <p:sp>
        <p:nvSpPr>
          <p:cNvPr id="1138" name="テキスト 58"/>
          <p:cNvSpPr txBox="1"/>
          <p:nvPr/>
        </p:nvSpPr>
        <p:spPr>
          <a:xfrm>
            <a:off x="5275656" y="1025131"/>
            <a:ext cx="4407271" cy="706993"/>
          </a:xfrm>
          <a:prstGeom prst="rect">
            <a:avLst/>
          </a:prstGeom>
          <a:solidFill>
            <a:srgbClr val="FFFFBE"/>
          </a:solidFill>
          <a:ln>
            <a:solidFill>
              <a:schemeClr val="tx1"/>
            </a:solidFill>
          </a:ln>
        </p:spPr>
        <p:txBody>
          <a:bodyPr wrap="square">
            <a:spAutoFit/>
          </a:bodyPr>
          <a:p>
            <a:pPr>
              <a:defRPr lang="ja-JP" altLang="en-US"/>
            </a:pPr>
            <a:r>
              <a:rPr lang="ja-JP" altLang="en-US" sz="1000">
                <a:latin typeface="BIZ UDゴシック"/>
                <a:ea typeface="BIZ UDゴシック"/>
              </a:rPr>
              <a:t>　取組の内容について、</a:t>
            </a:r>
            <a:r>
              <a:rPr lang="ja-JP" altLang="en-US" sz="1000">
                <a:latin typeface="BIZ UDゴシック"/>
                <a:ea typeface="BIZ UDゴシック"/>
              </a:rPr>
              <a:t>活用した技術、製品の特徴等</a:t>
            </a:r>
            <a:r>
              <a:rPr lang="ja-JP" altLang="en-US" sz="1000">
                <a:latin typeface="BIZ UDゴシック"/>
                <a:ea typeface="BIZ UDゴシック"/>
              </a:rPr>
              <a:t>具体的に記載してください。</a:t>
            </a:r>
            <a:endParaRPr lang="ja-JP" altLang="en-US" sz="1000">
              <a:latin typeface="BIZ UDゴシック"/>
              <a:ea typeface="BIZ UDゴシック"/>
            </a:endParaRPr>
          </a:p>
          <a:p>
            <a:pPr>
              <a:defRPr lang="ja-JP" altLang="en-US"/>
            </a:pPr>
            <a:r>
              <a:rPr lang="ja-JP" altLang="en-US" sz="1000">
                <a:latin typeface="BIZ UDゴシック"/>
                <a:ea typeface="BIZ UDゴシック"/>
              </a:rPr>
              <a:t>　</a:t>
            </a:r>
            <a:r>
              <a:rPr lang="ja-JP" altLang="en-US" sz="1000">
                <a:latin typeface="BIZ UDゴシック"/>
                <a:ea typeface="BIZ UDゴシック"/>
              </a:rPr>
              <a:t>業界独自の用語については、なるべくわかりやすく、予備知識のない方にも理解ができるような表現で記載してください。</a:t>
            </a:r>
            <a:endParaRPr lang="ja-JP" altLang="en-US" sz="1000">
              <a:latin typeface="BIZ UDゴシック"/>
              <a:ea typeface="BIZ UDゴシック"/>
            </a:endParaRPr>
          </a:p>
        </p:txBody>
      </p:sp>
      <p:sp>
        <p:nvSpPr>
          <p:cNvPr id="1139" name="直線 98"/>
          <p:cNvSpPr/>
          <p:nvPr/>
        </p:nvSpPr>
        <p:spPr>
          <a:xfrm>
            <a:off x="42156" y="728808"/>
            <a:ext cx="9851186" cy="0"/>
          </a:xfrm>
          <a:prstGeom prst="line">
            <a:avLst/>
          </a:prstGeom>
          <a:ln w="25400" cap="flat" cmpd="sng" algn="ctr">
            <a:solidFill>
              <a:schemeClr val="accent1">
                <a:lumMod val="50000"/>
              </a:schemeClr>
            </a:solidFill>
            <a:prstDash val="solid"/>
            <a:miter lim="800000"/>
          </a:ln>
        </p:spPr>
        <p:style>
          <a:lnRef idx="1">
            <a:schemeClr val="accent1"/>
          </a:lnRef>
          <a:fillRef idx="0">
            <a:schemeClr val="accent1"/>
          </a:fillRef>
          <a:effectRef idx="0">
            <a:schemeClr val="accent1"/>
          </a:effectRef>
          <a:fontRef idx="minor">
            <a:schemeClr val="tx1"/>
          </a:fontRef>
        </p:style>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0" name=""/>
        <p:cNvGrpSpPr/>
        <p:nvPr/>
      </p:nvGrpSpPr>
      <p:grpSpPr>
        <a:xfrm>
          <a:off x="0" y="0"/>
          <a:ext cx="0" cy="0"/>
          <a:chOff x="0" y="0"/>
          <a:chExt cx="0" cy="0"/>
        </a:xfrm>
      </p:grpSpPr>
      <p:sp>
        <p:nvSpPr>
          <p:cNvPr id="1141" name="テキスト 12"/>
          <p:cNvSpPr txBox="1"/>
          <p:nvPr/>
        </p:nvSpPr>
        <p:spPr>
          <a:xfrm>
            <a:off x="0" y="-27719"/>
            <a:ext cx="9905726" cy="383548"/>
          </a:xfrm>
          <a:prstGeom prst="rect">
            <a:avLst/>
          </a:prstGeom>
          <a:solidFill>
            <a:schemeClr val="accent5">
              <a:lumMod val="50000"/>
            </a:schemeClr>
          </a:solidFill>
        </p:spPr>
        <p:txBody>
          <a:bodyPr anchor="ctr">
            <a:noAutofit/>
          </a:bodyPr>
          <a:p>
            <a:pPr algn="l">
              <a:defRPr lang="ja-JP" altLang="en-US"/>
            </a:pPr>
            <a:r>
              <a:rPr lang="ja-JP" altLang="en-US" sz="1600">
                <a:solidFill>
                  <a:schemeClr val="bg1"/>
                </a:solidFill>
                <a:latin typeface="HG丸ｺﾞｼｯｸM-PRO"/>
                <a:ea typeface="HG丸ｺﾞｼｯｸM-PRO"/>
              </a:rPr>
              <a:t>【こうちデジ活アワード　応募様式】　３　</a:t>
            </a:r>
            <a:r>
              <a:rPr lang="ja-JP" altLang="en-US" sz="1600">
                <a:solidFill>
                  <a:schemeClr val="bg1"/>
                </a:solidFill>
                <a:latin typeface="HG丸ｺﾞｼｯｸM-PRO"/>
                <a:ea typeface="HG丸ｺﾞｼｯｸM-PRO"/>
              </a:rPr>
              <a:t>取組のきっかけ・背景・ストーリー</a:t>
            </a:r>
            <a:endParaRPr lang="ja-JP" altLang="en-US">
              <a:solidFill>
                <a:schemeClr val="bg1"/>
              </a:solidFill>
              <a:latin typeface="HG丸ｺﾞｼｯｸM-PRO"/>
              <a:ea typeface="HG丸ｺﾞｼｯｸM-PRO"/>
            </a:endParaRPr>
          </a:p>
        </p:txBody>
      </p:sp>
      <p:sp>
        <p:nvSpPr>
          <p:cNvPr id="1142" name="スライド番号プレースホルダー 96"/>
          <p:cNvSpPr>
            <a:spLocks noGrp="1"/>
          </p:cNvSpPr>
          <p:nvPr>
            <p:ph type="sldNum" sz="quarter" idx="12"/>
          </p:nvPr>
        </p:nvSpPr>
        <p:spPr>
          <a:xfrm>
            <a:off x="9468297" y="6377940"/>
            <a:ext cx="429260" cy="480060"/>
          </a:xfrm>
          <a:solidFill>
            <a:schemeClr val="accent5">
              <a:lumMod val="50000"/>
            </a:schemeClr>
          </a:solidFill>
        </p:spPr>
        <p:txBody>
          <a:bodyPr/>
          <a:lstStyle/>
          <a:p>
            <a:pPr algn="ctr"/>
            <a:fld id="{2C9400E4-C46D-48FA-AEA0-ED136F70A0E5}" type="slidenum">
              <a:rPr kumimoji="1" lang="ja-JP" altLang="en-US" smtClean="0">
                <a:solidFill>
                  <a:schemeClr val="bg1"/>
                </a:solidFill>
                <a:latin typeface="BIZ UDPゴシック"/>
                <a:ea typeface="BIZ UDPゴシック"/>
              </a:rPr>
              <a:t>3</a:t>
            </a:fld>
            <a:endParaRPr kumimoji="1" lang="ja-JP" altLang="en-US">
              <a:solidFill>
                <a:schemeClr val="bg1"/>
              </a:solidFill>
              <a:latin typeface="BIZ UDPゴシック"/>
              <a:ea typeface="BIZ UDPゴシック"/>
            </a:endParaRPr>
          </a:p>
        </p:txBody>
      </p:sp>
      <p:sp>
        <p:nvSpPr>
          <p:cNvPr id="1143" name="テキスト 17"/>
          <p:cNvSpPr txBox="1"/>
          <p:nvPr/>
        </p:nvSpPr>
        <p:spPr>
          <a:xfrm>
            <a:off x="-18730" y="352821"/>
            <a:ext cx="9571418" cy="306884"/>
          </a:xfrm>
          <a:prstGeom prst="rect">
            <a:avLst/>
          </a:prstGeom>
        </p:spPr>
        <p:txBody>
          <a:bodyPr wrap="square">
            <a:spAutoFit/>
          </a:bodyPr>
          <a:p>
            <a:pPr>
              <a:defRPr lang="ja-JP" altLang="en-US"/>
            </a:pPr>
            <a:r>
              <a:rPr lang="ja-JP" altLang="en-US" sz="1400">
                <a:solidFill>
                  <a:schemeClr val="tx1"/>
                </a:solidFill>
                <a:latin typeface="HG丸ｺﾞｼｯｸM-PRO"/>
                <a:ea typeface="HG丸ｺﾞｼｯｸM-PRO"/>
              </a:rPr>
              <a:t>企業・団体名：</a:t>
            </a:r>
            <a:endParaRPr lang="ja-JP" altLang="en-US">
              <a:solidFill>
                <a:schemeClr val="tx1"/>
              </a:solidFill>
            </a:endParaRPr>
          </a:p>
        </p:txBody>
      </p:sp>
      <p:sp>
        <p:nvSpPr>
          <p:cNvPr id="1144" name="テキスト 59"/>
          <p:cNvSpPr txBox="1"/>
          <p:nvPr/>
        </p:nvSpPr>
        <p:spPr>
          <a:xfrm>
            <a:off x="23019" y="784050"/>
            <a:ext cx="9849926" cy="5631418"/>
          </a:xfrm>
          <a:prstGeom prst="rect">
            <a:avLst/>
          </a:prstGeom>
          <a:ln>
            <a:solidFill>
              <a:schemeClr val="accent1">
                <a:lumMod val="50000"/>
              </a:schemeClr>
            </a:solidFill>
          </a:ln>
        </p:spPr>
        <p:txBody>
          <a:bodyPr wrap="square">
            <a:spAutoFit/>
          </a:bodyPr>
          <a:p>
            <a:pPr>
              <a:defRPr lang="ja-JP" altLang="en-US"/>
            </a:pPr>
            <a:r>
              <a:rPr lang="ja-JP" altLang="en-US" sz="1200">
                <a:latin typeface="BIZ UDゴシック"/>
                <a:ea typeface="BIZ UDゴシック"/>
              </a:rPr>
              <a:t>■</a:t>
            </a:r>
            <a:r>
              <a:rPr lang="ja-JP" altLang="en-US" sz="1200">
                <a:latin typeface="BIZ UDゴシック"/>
                <a:ea typeface="BIZ UDゴシック"/>
              </a:rPr>
              <a:t>取組のきっかけ・背景・ストーリー</a:t>
            </a:r>
            <a:endParaRPr lang="ja-JP" altLang="en-US">
              <a:latin typeface="BIZ UDゴシック"/>
              <a:ea typeface="BIZ UDゴシック"/>
            </a:endParaRPr>
          </a:p>
          <a:p>
            <a:pPr>
              <a:defRPr lang="ja-JP" altLang="en-US"/>
            </a:pPr>
            <a:r>
              <a:rPr lang="ja-JP" altLang="en-US" sz="1200">
                <a:latin typeface="BIZ UDゴシック"/>
                <a:ea typeface="BIZ UDゴシック"/>
              </a:rPr>
              <a:t>・・・・・</a:t>
            </a:r>
            <a:endParaRPr lang="ja-JP" altLang="en-US" sz="1200">
              <a:latin typeface="BIZ UDゴシック"/>
              <a:ea typeface="BIZ UDゴシック"/>
            </a:endParaRPr>
          </a:p>
          <a:p>
            <a:pPr>
              <a:defRPr lang="ja-JP" altLang="en-US"/>
            </a:pPr>
            <a:endParaRPr lang="ja-JP" altLang="en-US" sz="1200">
              <a:latin typeface="BIZ UDゴシック"/>
              <a:ea typeface="BIZ UDゴシック"/>
            </a:endParaRPr>
          </a:p>
          <a:p>
            <a:pPr>
              <a:defRPr lang="ja-JP" altLang="en-US"/>
            </a:pPr>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p:txBody>
      </p:sp>
      <p:sp>
        <p:nvSpPr>
          <p:cNvPr id="1145" name="テキスト 66"/>
          <p:cNvSpPr txBox="1"/>
          <p:nvPr/>
        </p:nvSpPr>
        <p:spPr>
          <a:xfrm>
            <a:off x="4886161" y="873859"/>
            <a:ext cx="4983729" cy="2399764"/>
          </a:xfrm>
          <a:prstGeom prst="rect">
            <a:avLst/>
          </a:prstGeom>
          <a:solidFill>
            <a:srgbClr val="FFFFBE"/>
          </a:solidFill>
          <a:ln>
            <a:solidFill>
              <a:schemeClr val="tx1"/>
            </a:solidFill>
          </a:ln>
        </p:spPr>
        <p:txBody>
          <a:bodyPr wrap="square">
            <a:spAutoFit/>
          </a:bodyPr>
          <a:p>
            <a:pPr>
              <a:defRPr lang="ja-JP" altLang="en-US"/>
            </a:pPr>
            <a:r>
              <a:rPr lang="ja-JP" altLang="en-US" sz="1000">
                <a:latin typeface="BIZ UDゴシック"/>
                <a:ea typeface="BIZ UDゴシック"/>
              </a:rPr>
              <a:t>　</a:t>
            </a:r>
            <a:r>
              <a:rPr lang="ja-JP" altLang="en-US" sz="1000">
                <a:latin typeface="BIZ UDゴシック"/>
                <a:ea typeface="BIZ UDゴシック"/>
              </a:rPr>
              <a:t>本取組が、現場の課題からどのように生まれ、実用化・事業化に至ったか、以下の観点に基づき記載してください。</a:t>
            </a:r>
            <a:endParaRPr lang="ja-JP" altLang="en-US" sz="1000">
              <a:latin typeface="BIZ UDゴシック"/>
              <a:ea typeface="BIZ UDゴシック"/>
            </a:endParaRPr>
          </a:p>
          <a:p>
            <a:pPr>
              <a:defRPr lang="ja-JP" altLang="en-US"/>
            </a:pPr>
            <a:endParaRPr lang="ja-JP" altLang="en-US" sz="1000">
              <a:latin typeface="BIZ UDゴシック"/>
              <a:ea typeface="BIZ UDゴシック"/>
            </a:endParaRPr>
          </a:p>
          <a:p>
            <a:pPr>
              <a:defRPr lang="ja-JP" altLang="en-US"/>
            </a:pPr>
            <a:r>
              <a:rPr lang="ja-JP" altLang="en-US" sz="1000">
                <a:latin typeface="BIZ UDゴシック"/>
                <a:ea typeface="BIZ UDゴシック"/>
              </a:rPr>
              <a:t>・</a:t>
            </a:r>
            <a:r>
              <a:rPr lang="ja-JP" altLang="en-US" sz="1000">
                <a:latin typeface="BIZ UDゴシック"/>
                <a:ea typeface="BIZ UDゴシック"/>
              </a:rPr>
              <a:t>導入前、現場ではどのような困りごと</a:t>
            </a:r>
            <a:r>
              <a:rPr lang="ja-JP" altLang="en-US" sz="1000">
                <a:latin typeface="BIZ UDゴシック"/>
                <a:ea typeface="BIZ UDゴシック"/>
              </a:rPr>
              <a:t>が起きていたか</a:t>
            </a:r>
            <a:endParaRPr lang="ja-JP" altLang="en-US" sz="1000">
              <a:latin typeface="BIZ UDゴシック"/>
              <a:ea typeface="BIZ UDゴシック"/>
            </a:endParaRPr>
          </a:p>
          <a:p>
            <a:pPr>
              <a:defRPr lang="ja-JP" altLang="en-US"/>
            </a:pPr>
            <a:r>
              <a:rPr lang="ja-JP" altLang="en-US" sz="1000">
                <a:latin typeface="BIZ UDゴシック"/>
                <a:ea typeface="BIZ UDゴシック"/>
              </a:rPr>
              <a:t>　</a:t>
            </a:r>
            <a:r>
              <a:rPr lang="ja-JP" altLang="en-US" sz="1000">
                <a:latin typeface="BIZ UDゴシック"/>
                <a:ea typeface="BIZ UDゴシック"/>
              </a:rPr>
              <a:t>（人手不足、技術継承の断絶、膨大な手書き作業、度重なるミスなど）</a:t>
            </a:r>
            <a:endParaRPr lang="ja-JP" altLang="en-US" sz="1000">
              <a:latin typeface="BIZ UDゴシック"/>
              <a:ea typeface="BIZ UDゴシック"/>
            </a:endParaRPr>
          </a:p>
          <a:p>
            <a:pPr>
              <a:defRPr lang="ja-JP" altLang="en-US"/>
            </a:pPr>
            <a:endParaRPr lang="ja-JP" altLang="en-US" sz="1000">
              <a:latin typeface="BIZ UDゴシック"/>
              <a:ea typeface="BIZ UDゴシック"/>
            </a:endParaRPr>
          </a:p>
          <a:p>
            <a:pPr>
              <a:defRPr lang="ja-JP" altLang="en-US"/>
            </a:pPr>
            <a:r>
              <a:rPr lang="ja-JP" altLang="en-US" sz="1000">
                <a:latin typeface="BIZ UDゴシック"/>
                <a:ea typeface="BIZ UDゴシック"/>
              </a:rPr>
              <a:t>・</a:t>
            </a:r>
            <a:r>
              <a:rPr lang="ja-JP" altLang="en-US" sz="1000">
                <a:latin typeface="BIZ UDゴシック"/>
                <a:ea typeface="BIZ UDゴシック"/>
              </a:rPr>
              <a:t>「これまでのやり方」では限界だと感じ、デジタル化に踏み切った理由</a:t>
            </a:r>
            <a:endParaRPr lang="ja-JP" altLang="en-US" sz="1000">
              <a:latin typeface="BIZ UDゴシック"/>
              <a:ea typeface="BIZ UDゴシック"/>
            </a:endParaRPr>
          </a:p>
          <a:p>
            <a:pPr>
              <a:defRPr lang="ja-JP" altLang="en-US"/>
            </a:pPr>
            <a:r>
              <a:rPr lang="ja-JP" altLang="en-US" sz="1000">
                <a:latin typeface="BIZ UDゴシック"/>
                <a:ea typeface="BIZ UDゴシック"/>
              </a:rPr>
              <a:t>　（きっかけとなった具体的な出来事や当時の職場環境・経営状況等）</a:t>
            </a:r>
            <a:endParaRPr lang="ja-JP" altLang="en-US" sz="1000">
              <a:latin typeface="BIZ UDゴシック"/>
              <a:ea typeface="BIZ UDゴシック"/>
            </a:endParaRPr>
          </a:p>
          <a:p>
            <a:pPr>
              <a:defRPr lang="ja-JP" altLang="en-US"/>
            </a:pPr>
            <a:endParaRPr lang="ja-JP" altLang="en-US" sz="1000">
              <a:latin typeface="BIZ UDゴシック"/>
              <a:ea typeface="BIZ UDゴシック"/>
            </a:endParaRPr>
          </a:p>
          <a:p>
            <a:pPr>
              <a:defRPr lang="ja-JP" altLang="en-US"/>
            </a:pPr>
            <a:r>
              <a:rPr lang="ja-JP" altLang="en-US" sz="1000">
                <a:latin typeface="BIZ UDゴシック"/>
                <a:ea typeface="BIZ UDゴシック"/>
              </a:rPr>
              <a:t>・</a:t>
            </a:r>
            <a:r>
              <a:rPr lang="ja-JP" altLang="en-US" sz="1000">
                <a:latin typeface="BIZ UDゴシック"/>
                <a:ea typeface="BIZ UDゴシック"/>
              </a:rPr>
              <a:t>開発・導入にあたり、現場の声をどのように反映させたか。</a:t>
            </a:r>
            <a:endParaRPr lang="ja-JP" altLang="en-US" sz="1000">
              <a:latin typeface="BIZ UDゴシック"/>
              <a:ea typeface="BIZ UDゴシック"/>
            </a:endParaRPr>
          </a:p>
          <a:p>
            <a:pPr>
              <a:defRPr lang="ja-JP" altLang="en-US"/>
            </a:pPr>
            <a:r>
              <a:rPr lang="ja-JP" altLang="en-US" sz="1000">
                <a:latin typeface="BIZ UDゴシック"/>
                <a:ea typeface="BIZ UDゴシック"/>
              </a:rPr>
              <a:t>　（</a:t>
            </a:r>
            <a:r>
              <a:rPr lang="ja-JP" altLang="en-US" sz="1000">
                <a:latin typeface="BIZ UDゴシック"/>
                <a:ea typeface="BIZ UDゴシック"/>
              </a:rPr>
              <a:t>操作性やワークフローの改善など、理想と現実のギャップを埋めるために工夫した点等）</a:t>
            </a:r>
            <a:endParaRPr lang="ja-JP" altLang="en-US" sz="1000">
              <a:latin typeface="BIZ UDゴシック"/>
              <a:ea typeface="BIZ UDゴシック"/>
            </a:endParaRPr>
          </a:p>
          <a:p>
            <a:pPr>
              <a:defRPr lang="ja-JP" altLang="en-US"/>
            </a:pPr>
            <a:endParaRPr lang="ja-JP" altLang="en-US" sz="1000">
              <a:latin typeface="BIZ UDゴシック"/>
              <a:ea typeface="BIZ UDゴシック"/>
            </a:endParaRPr>
          </a:p>
          <a:p>
            <a:pPr>
              <a:defRPr lang="ja-JP" altLang="en-US"/>
            </a:pPr>
            <a:r>
              <a:rPr lang="ja-JP" altLang="en-US" sz="1000">
                <a:latin typeface="BIZ UDゴシック"/>
                <a:ea typeface="BIZ UDゴシック"/>
              </a:rPr>
              <a:t>・</a:t>
            </a:r>
            <a:r>
              <a:rPr lang="ja-JP" altLang="en-US" sz="1000">
                <a:latin typeface="BIZ UDゴシック"/>
                <a:ea typeface="BIZ UDゴシック"/>
              </a:rPr>
              <a:t>単なる試験導入で終わらせず、現在の日常業務にどのように定着しているか。</a:t>
            </a:r>
            <a:endParaRPr lang="ja-JP" altLang="en-US" sz="1000">
              <a:latin typeface="BIZ UDゴシック"/>
              <a:ea typeface="BIZ UDゴシック"/>
            </a:endParaRPr>
          </a:p>
          <a:p>
            <a:pPr>
              <a:defRPr lang="ja-JP" altLang="en-US"/>
            </a:pPr>
            <a:r>
              <a:rPr lang="ja-JP" altLang="en-US" sz="1000">
                <a:latin typeface="BIZ UDゴシック"/>
                <a:ea typeface="BIZ UDゴシック"/>
              </a:rPr>
              <a:t>　</a:t>
            </a:r>
            <a:r>
              <a:rPr lang="ja-JP" altLang="en-US" sz="1000">
                <a:latin typeface="BIZ UDゴシック"/>
                <a:ea typeface="BIZ UDゴシック"/>
              </a:rPr>
              <a:t>（</a:t>
            </a:r>
            <a:r>
              <a:rPr lang="ja-JP" altLang="en-US" sz="1000">
                <a:latin typeface="BIZ UDゴシック"/>
                <a:ea typeface="BIZ UDゴシック"/>
              </a:rPr>
              <a:t>利用頻度や、そのシステム・製品が「不可欠な存在」となっている現状等）</a:t>
            </a:r>
            <a:endParaRPr lang="ja-JP" altLang="en-US" sz="1000">
              <a:latin typeface="BIZ UDゴシック"/>
              <a:ea typeface="BIZ UDゴシック"/>
            </a:endParaRPr>
          </a:p>
        </p:txBody>
      </p:sp>
      <p:sp>
        <p:nvSpPr>
          <p:cNvPr id="1146" name="直線 105"/>
          <p:cNvSpPr/>
          <p:nvPr/>
        </p:nvSpPr>
        <p:spPr>
          <a:xfrm>
            <a:off x="42156" y="728808"/>
            <a:ext cx="9851186" cy="0"/>
          </a:xfrm>
          <a:prstGeom prst="line">
            <a:avLst/>
          </a:prstGeom>
          <a:ln w="25400" cap="flat" cmpd="sng" algn="ctr">
            <a:solidFill>
              <a:schemeClr val="accent1">
                <a:lumMod val="50000"/>
              </a:schemeClr>
            </a:solidFill>
            <a:prstDash val="solid"/>
            <a:miter lim="800000"/>
          </a:ln>
        </p:spPr>
        <p:style>
          <a:lnRef idx="1">
            <a:schemeClr val="accent1"/>
          </a:lnRef>
          <a:fillRef idx="0">
            <a:schemeClr val="accent1"/>
          </a:fillRef>
          <a:effectRef idx="0">
            <a:schemeClr val="accent1"/>
          </a:effectRef>
          <a:fontRef idx="minor">
            <a:schemeClr val="tx1"/>
          </a:fontRef>
        </p:style>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0" name=""/>
        <p:cNvGrpSpPr/>
        <p:nvPr/>
      </p:nvGrpSpPr>
      <p:grpSpPr>
        <a:xfrm>
          <a:off x="0" y="0"/>
          <a:ext cx="0" cy="0"/>
          <a:chOff x="0" y="0"/>
          <a:chExt cx="0" cy="0"/>
        </a:xfrm>
      </p:grpSpPr>
      <p:sp>
        <p:nvSpPr>
          <p:cNvPr id="1148" name="テキスト 12"/>
          <p:cNvSpPr txBox="1"/>
          <p:nvPr/>
        </p:nvSpPr>
        <p:spPr>
          <a:xfrm>
            <a:off x="0" y="-27719"/>
            <a:ext cx="9905726" cy="383548"/>
          </a:xfrm>
          <a:prstGeom prst="rect">
            <a:avLst/>
          </a:prstGeom>
          <a:solidFill>
            <a:schemeClr val="accent5">
              <a:lumMod val="50000"/>
            </a:schemeClr>
          </a:solidFill>
        </p:spPr>
        <p:txBody>
          <a:bodyPr anchor="ctr">
            <a:noAutofit/>
          </a:bodyPr>
          <a:p>
            <a:pPr algn="l">
              <a:defRPr lang="ja-JP" altLang="en-US"/>
            </a:pPr>
            <a:r>
              <a:rPr lang="ja-JP" altLang="en-US" sz="1600">
                <a:solidFill>
                  <a:schemeClr val="bg1"/>
                </a:solidFill>
                <a:latin typeface="HG丸ｺﾞｼｯｸM-PRO"/>
                <a:ea typeface="HG丸ｺﾞｼｯｸM-PRO"/>
              </a:rPr>
              <a:t>【こうちデジ活アワード　応募様式】　４　成果・効果</a:t>
            </a:r>
            <a:endParaRPr lang="ja-JP" altLang="en-US">
              <a:solidFill>
                <a:schemeClr val="bg1"/>
              </a:solidFill>
              <a:latin typeface="HG丸ｺﾞｼｯｸM-PRO"/>
              <a:ea typeface="HG丸ｺﾞｼｯｸM-PRO"/>
            </a:endParaRPr>
          </a:p>
        </p:txBody>
      </p:sp>
      <p:sp>
        <p:nvSpPr>
          <p:cNvPr id="1149" name="スライド番号プレースホルダー 96"/>
          <p:cNvSpPr>
            <a:spLocks noGrp="1"/>
          </p:cNvSpPr>
          <p:nvPr>
            <p:ph type="sldNum" sz="quarter" idx="12"/>
          </p:nvPr>
        </p:nvSpPr>
        <p:spPr>
          <a:xfrm>
            <a:off x="9468297" y="6377940"/>
            <a:ext cx="429260" cy="480060"/>
          </a:xfrm>
          <a:solidFill>
            <a:schemeClr val="accent5">
              <a:lumMod val="50000"/>
            </a:schemeClr>
          </a:solidFill>
        </p:spPr>
        <p:txBody>
          <a:bodyPr/>
          <a:lstStyle/>
          <a:p>
            <a:pPr algn="ctr"/>
            <a:fld id="{2C9400E4-C46D-48FA-AEA0-ED136F70A0E5}" type="slidenum">
              <a:rPr kumimoji="1" lang="ja-JP" altLang="en-US" smtClean="0">
                <a:solidFill>
                  <a:schemeClr val="bg1"/>
                </a:solidFill>
                <a:latin typeface="BIZ UDPゴシック"/>
                <a:ea typeface="BIZ UDPゴシック"/>
              </a:rPr>
              <a:t>4</a:t>
            </a:fld>
            <a:endParaRPr kumimoji="1" lang="ja-JP" altLang="en-US">
              <a:solidFill>
                <a:schemeClr val="bg1"/>
              </a:solidFill>
              <a:latin typeface="BIZ UDPゴシック"/>
              <a:ea typeface="BIZ UDPゴシック"/>
            </a:endParaRPr>
          </a:p>
        </p:txBody>
      </p:sp>
      <p:sp>
        <p:nvSpPr>
          <p:cNvPr id="1150" name="テキスト 17"/>
          <p:cNvSpPr txBox="1"/>
          <p:nvPr/>
        </p:nvSpPr>
        <p:spPr>
          <a:xfrm>
            <a:off x="-18716" y="331821"/>
            <a:ext cx="9484721" cy="306884"/>
          </a:xfrm>
          <a:prstGeom prst="rect">
            <a:avLst/>
          </a:prstGeom>
        </p:spPr>
        <p:txBody>
          <a:bodyPr wrap="square">
            <a:spAutoFit/>
          </a:bodyPr>
          <a:p>
            <a:pPr>
              <a:defRPr lang="ja-JP" altLang="en-US"/>
            </a:pPr>
            <a:r>
              <a:rPr lang="ja-JP" altLang="en-US" sz="1400">
                <a:solidFill>
                  <a:schemeClr val="tx1"/>
                </a:solidFill>
                <a:latin typeface="HG丸ｺﾞｼｯｸM-PRO"/>
                <a:ea typeface="HG丸ｺﾞｼｯｸM-PRO"/>
              </a:rPr>
              <a:t>企業・団体名：</a:t>
            </a:r>
            <a:endParaRPr lang="ja-JP" altLang="en-US">
              <a:solidFill>
                <a:schemeClr val="tx1"/>
              </a:solidFill>
              <a:latin typeface="HG丸ｺﾞｼｯｸM-PRO"/>
              <a:ea typeface="HG丸ｺﾞｼｯｸM-PRO"/>
            </a:endParaRPr>
          </a:p>
        </p:txBody>
      </p:sp>
      <p:sp>
        <p:nvSpPr>
          <p:cNvPr id="1151" name="テキスト 19"/>
          <p:cNvSpPr txBox="1"/>
          <p:nvPr/>
        </p:nvSpPr>
        <p:spPr>
          <a:xfrm>
            <a:off x="34418" y="780616"/>
            <a:ext cx="9850710" cy="6000750"/>
          </a:xfrm>
          <a:prstGeom prst="rect">
            <a:avLst/>
          </a:prstGeom>
          <a:ln>
            <a:solidFill>
              <a:schemeClr val="accent1">
                <a:lumMod val="50000"/>
              </a:schemeClr>
            </a:solidFill>
          </a:ln>
        </p:spPr>
        <p:txBody>
          <a:bodyPr wrap="square">
            <a:spAutoFit/>
          </a:bodyPr>
          <a:p>
            <a:pPr>
              <a:defRPr lang="ja-JP" altLang="en-US"/>
            </a:pPr>
            <a:r>
              <a:rPr lang="ja-JP" altLang="en-US" sz="1200">
                <a:latin typeface="BIZ UDゴシック"/>
                <a:ea typeface="BIZ UDゴシック"/>
              </a:rPr>
              <a:t>■</a:t>
            </a:r>
            <a:r>
              <a:rPr lang="ja-JP" altLang="en-US" sz="1200">
                <a:latin typeface="BIZ UDゴシック"/>
                <a:ea typeface="BIZ UDゴシック"/>
              </a:rPr>
              <a:t>成果・効果</a:t>
            </a:r>
            <a:endParaRPr lang="ja-JP" altLang="en-US" sz="1200">
              <a:latin typeface="BIZ UDゴシック"/>
              <a:ea typeface="BIZ UDゴシック"/>
            </a:endParaRPr>
          </a:p>
          <a:p>
            <a:r>
              <a:rPr lang="ja-JP" altLang="en-US" sz="1200">
                <a:latin typeface="BIZ UDゴシック"/>
                <a:ea typeface="BIZ UDゴシック"/>
              </a:rPr>
              <a:t>・・・・・</a:t>
            </a:r>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p:txBody>
      </p:sp>
      <p:sp>
        <p:nvSpPr>
          <p:cNvPr id="1152" name="テキスト 76"/>
          <p:cNvSpPr txBox="1"/>
          <p:nvPr/>
        </p:nvSpPr>
        <p:spPr>
          <a:xfrm>
            <a:off x="4823504" y="780616"/>
            <a:ext cx="5055825" cy="1630323"/>
          </a:xfrm>
          <a:prstGeom prst="rect">
            <a:avLst/>
          </a:prstGeom>
          <a:solidFill>
            <a:srgbClr val="FFFFBE"/>
          </a:solidFill>
          <a:ln>
            <a:solidFill>
              <a:schemeClr val="tx1"/>
            </a:solidFill>
          </a:ln>
        </p:spPr>
        <p:txBody>
          <a:bodyPr wrap="square">
            <a:spAutoFit/>
          </a:bodyPr>
          <a:p>
            <a:pPr>
              <a:defRPr lang="ja-JP" altLang="en-US"/>
            </a:pPr>
            <a:r>
              <a:rPr lang="ja-JP" altLang="en-US" sz="1000">
                <a:solidFill>
                  <a:schemeClr val="tx1"/>
                </a:solidFill>
                <a:latin typeface="BIZ UDゴシック"/>
                <a:ea typeface="BIZ UDゴシック"/>
              </a:rPr>
              <a:t>　デジタル化に取り組んだ結果による</a:t>
            </a:r>
            <a:r>
              <a:rPr lang="ja-JP" altLang="en-US" sz="1000">
                <a:solidFill>
                  <a:schemeClr val="tx1"/>
                </a:solidFill>
                <a:latin typeface="BIZ UDゴシック"/>
                <a:ea typeface="BIZ UDゴシック"/>
              </a:rPr>
              <a:t>効果、あるいは</a:t>
            </a:r>
            <a:r>
              <a:rPr lang="ja-JP" altLang="en-US" sz="1000">
                <a:solidFill>
                  <a:schemeClr val="tx1"/>
                </a:solidFill>
                <a:latin typeface="BIZ UDゴシック"/>
                <a:ea typeface="BIZ UDゴシック"/>
              </a:rPr>
              <a:t>提供</a:t>
            </a:r>
            <a:r>
              <a:rPr lang="ja-JP" altLang="en-US" sz="1000">
                <a:solidFill>
                  <a:schemeClr val="tx1"/>
                </a:solidFill>
                <a:latin typeface="BIZ UDゴシック"/>
                <a:ea typeface="BIZ UDゴシック"/>
              </a:rPr>
              <a:t>した製品</a:t>
            </a:r>
            <a:r>
              <a:rPr lang="ja-JP" altLang="en-US" sz="1000">
                <a:solidFill>
                  <a:schemeClr val="tx1"/>
                </a:solidFill>
                <a:latin typeface="BIZ UDゴシック"/>
                <a:ea typeface="BIZ UDゴシック"/>
              </a:rPr>
              <a:t>サービスの普及による</a:t>
            </a:r>
            <a:r>
              <a:rPr lang="ja-JP" altLang="en-US" sz="1000" strike="noStrike">
                <a:solidFill>
                  <a:schemeClr val="tx1"/>
                </a:solidFill>
                <a:latin typeface="BIZ UDゴシック"/>
                <a:ea typeface="BIZ UDゴシック"/>
              </a:rPr>
              <a:t>効果</a:t>
            </a:r>
            <a:r>
              <a:rPr lang="ja-JP" altLang="en-US" sz="1000">
                <a:solidFill>
                  <a:schemeClr val="tx1"/>
                </a:solidFill>
                <a:latin typeface="BIZ UDゴシック"/>
                <a:ea typeface="BIZ UDゴシック"/>
              </a:rPr>
              <a:t>について、下記の観点等で</a:t>
            </a:r>
            <a:r>
              <a:rPr lang="ja-JP" altLang="en-US" sz="1000">
                <a:solidFill>
                  <a:schemeClr val="tx1"/>
                </a:solidFill>
                <a:latin typeface="BIZ UDゴシック"/>
                <a:ea typeface="BIZ UDゴシック"/>
              </a:rPr>
              <a:t>記入してください。</a:t>
            </a:r>
            <a:endParaRPr lang="ja-JP" altLang="en-US" sz="1000">
              <a:solidFill>
                <a:schemeClr val="tx1"/>
              </a:solidFill>
              <a:latin typeface="BIZ UDゴシック"/>
              <a:ea typeface="BIZ UDゴシック"/>
            </a:endParaRPr>
          </a:p>
          <a:p>
            <a:pPr>
              <a:defRPr lang="ja-JP" altLang="en-US"/>
            </a:pPr>
            <a:r>
              <a:rPr lang="ja-JP" altLang="en-US" sz="1000">
                <a:solidFill>
                  <a:schemeClr val="tx1"/>
                </a:solidFill>
                <a:latin typeface="BIZ UDゴシック"/>
                <a:ea typeface="BIZ UDゴシック"/>
              </a:rPr>
              <a:t>　また、</a:t>
            </a:r>
            <a:r>
              <a:rPr lang="ja-JP" altLang="en-US" sz="1000">
                <a:solidFill>
                  <a:schemeClr val="tx1"/>
                </a:solidFill>
                <a:latin typeface="BIZ UDゴシック"/>
                <a:ea typeface="BIZ UDゴシック"/>
              </a:rPr>
              <a:t>その効果を取組前と取組後で比較ができるよう、具体的な数値（</a:t>
            </a:r>
            <a:r>
              <a:rPr lang="ja-JP" altLang="en-US" sz="1000">
                <a:solidFill>
                  <a:schemeClr val="tx1"/>
                </a:solidFill>
                <a:latin typeface="BIZ UDゴシック"/>
                <a:ea typeface="BIZ UDゴシック"/>
              </a:rPr>
              <a:t>○％増、○％減など）</a:t>
            </a:r>
            <a:r>
              <a:rPr lang="ja-JP" altLang="en-US" sz="1000">
                <a:solidFill>
                  <a:schemeClr val="tx1"/>
                </a:solidFill>
                <a:latin typeface="BIZ UDゴシック"/>
                <a:ea typeface="BIZ UDゴシック"/>
              </a:rPr>
              <a:t>などの実績</a:t>
            </a:r>
            <a:r>
              <a:rPr lang="ja-JP" altLang="en-US" sz="1000">
                <a:solidFill>
                  <a:schemeClr val="tx1"/>
                </a:solidFill>
                <a:latin typeface="BIZ UDゴシック"/>
                <a:ea typeface="BIZ UDゴシック"/>
              </a:rPr>
              <a:t>を示してください。</a:t>
            </a:r>
            <a:endParaRPr lang="ja-JP" altLang="en-US" sz="1000">
              <a:solidFill>
                <a:schemeClr val="tx1"/>
              </a:solidFill>
              <a:latin typeface="BIZ UDゴシック"/>
              <a:ea typeface="BIZ UDゴシック"/>
            </a:endParaRPr>
          </a:p>
          <a:p>
            <a:pPr>
              <a:defRPr lang="ja-JP" altLang="en-US"/>
            </a:pPr>
            <a:endParaRPr lang="ja-JP" altLang="en-US" sz="1000">
              <a:solidFill>
                <a:schemeClr val="tx1"/>
              </a:solidFill>
              <a:latin typeface="BIZ UDゴシック"/>
              <a:ea typeface="BIZ UDゴシック"/>
            </a:endParaRPr>
          </a:p>
          <a:p>
            <a:pPr>
              <a:defRPr lang="ja-JP" altLang="en-US"/>
            </a:pPr>
            <a:r>
              <a:rPr lang="ja-JP" altLang="en-US" sz="1000">
                <a:solidFill>
                  <a:schemeClr val="tx1"/>
                </a:solidFill>
                <a:latin typeface="BIZ UDゴシック"/>
                <a:ea typeface="BIZ UDゴシック"/>
              </a:rPr>
              <a:t>・業務効率性や生産性の向上、性能や品質面の向上等</a:t>
            </a:r>
            <a:endParaRPr lang="ja-JP" altLang="en-US" sz="1000">
              <a:solidFill>
                <a:schemeClr val="tx1"/>
              </a:solidFill>
              <a:latin typeface="BIZ UDゴシック"/>
              <a:ea typeface="BIZ UDゴシック"/>
            </a:endParaRPr>
          </a:p>
          <a:p>
            <a:pPr>
              <a:defRPr lang="ja-JP" altLang="en-US"/>
            </a:pPr>
            <a:endParaRPr lang="ja-JP" altLang="en-US" sz="1000">
              <a:solidFill>
                <a:schemeClr val="tx1"/>
              </a:solidFill>
              <a:latin typeface="BIZ UDゴシック"/>
              <a:ea typeface="BIZ UDゴシック"/>
            </a:endParaRPr>
          </a:p>
          <a:p>
            <a:pPr>
              <a:defRPr lang="ja-JP" altLang="en-US"/>
            </a:pPr>
            <a:r>
              <a:rPr lang="ja-JP" altLang="en-US" sz="1000">
                <a:solidFill>
                  <a:schemeClr val="tx1"/>
                </a:solidFill>
                <a:latin typeface="BIZ UDゴシック"/>
                <a:ea typeface="BIZ UDゴシック"/>
              </a:rPr>
              <a:t>・</a:t>
            </a:r>
            <a:r>
              <a:rPr lang="ja-JP" altLang="en-US" sz="1000">
                <a:solidFill>
                  <a:schemeClr val="tx1"/>
                </a:solidFill>
                <a:latin typeface="BIZ UDゴシック"/>
                <a:ea typeface="BIZ UDゴシック"/>
              </a:rPr>
              <a:t>売</a:t>
            </a:r>
            <a:r>
              <a:rPr lang="ja-JP" altLang="en-US" sz="1000">
                <a:solidFill>
                  <a:schemeClr val="tx1"/>
                </a:solidFill>
                <a:latin typeface="BIZ UDゴシック"/>
                <a:ea typeface="BIZ UDゴシック"/>
              </a:rPr>
              <a:t>上や利益の増加、市場シェア拡大等</a:t>
            </a:r>
            <a:endParaRPr lang="ja-JP" altLang="en-US" sz="1000">
              <a:solidFill>
                <a:schemeClr val="tx1"/>
              </a:solidFill>
              <a:latin typeface="BIZ UDゴシック"/>
              <a:ea typeface="BIZ UDゴシック"/>
            </a:endParaRPr>
          </a:p>
          <a:p>
            <a:pPr>
              <a:defRPr lang="ja-JP" altLang="en-US"/>
            </a:pPr>
            <a:endParaRPr lang="ja-JP" altLang="en-US" sz="1000" strike="noStrike">
              <a:solidFill>
                <a:schemeClr val="tx1"/>
              </a:solidFill>
              <a:latin typeface="BIZ UDゴシック"/>
              <a:ea typeface="BIZ UDゴシック"/>
            </a:endParaRPr>
          </a:p>
          <a:p>
            <a:pPr>
              <a:defRPr lang="ja-JP" altLang="en-US"/>
            </a:pPr>
            <a:r>
              <a:rPr lang="ja-JP" altLang="en-US" sz="1000" strike="noStrike">
                <a:solidFill>
                  <a:schemeClr val="tx1"/>
                </a:solidFill>
                <a:latin typeface="BIZ UDゴシック"/>
                <a:ea typeface="BIZ UDゴシック"/>
              </a:rPr>
              <a:t>・</a:t>
            </a:r>
            <a:r>
              <a:rPr lang="ja-JP" altLang="en-US" sz="1000" strike="noStrike">
                <a:solidFill>
                  <a:schemeClr val="tx1"/>
                </a:solidFill>
                <a:latin typeface="BIZ UDゴシック"/>
                <a:ea typeface="BIZ UDゴシック"/>
              </a:rPr>
              <a:t>社内風土の変革、働き方改革、職場環境改善の推進等</a:t>
            </a:r>
            <a:endParaRPr lang="ja-JP" altLang="en-US" sz="1000" strike="noStrike">
              <a:solidFill>
                <a:schemeClr val="tx1"/>
              </a:solidFill>
              <a:latin typeface="BIZ UDゴシック"/>
              <a:ea typeface="BIZ UDゴシック"/>
            </a:endParaRPr>
          </a:p>
        </p:txBody>
      </p:sp>
      <p:sp>
        <p:nvSpPr>
          <p:cNvPr id="1153" name="直線 104"/>
          <p:cNvSpPr/>
          <p:nvPr/>
        </p:nvSpPr>
        <p:spPr>
          <a:xfrm>
            <a:off x="42156" y="728808"/>
            <a:ext cx="9851186" cy="0"/>
          </a:xfrm>
          <a:prstGeom prst="line">
            <a:avLst/>
          </a:prstGeom>
          <a:ln w="25400" cap="flat" cmpd="sng" algn="ctr">
            <a:solidFill>
              <a:schemeClr val="accent1">
                <a:lumMod val="50000"/>
              </a:schemeClr>
            </a:solidFill>
            <a:prstDash val="solid"/>
            <a:miter lim="800000"/>
          </a:ln>
        </p:spPr>
        <p:style>
          <a:lnRef idx="1">
            <a:schemeClr val="accent1"/>
          </a:lnRef>
          <a:fillRef idx="0">
            <a:schemeClr val="accent1"/>
          </a:fillRef>
          <a:effectRef idx="0">
            <a:schemeClr val="accent1"/>
          </a:effectRef>
          <a:fontRef idx="minor">
            <a:schemeClr val="tx1"/>
          </a:fontRef>
        </p:style>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0" name=""/>
        <p:cNvGrpSpPr/>
        <p:nvPr/>
      </p:nvGrpSpPr>
      <p:grpSpPr>
        <a:xfrm>
          <a:off x="0" y="0"/>
          <a:ext cx="0" cy="0"/>
          <a:chOff x="0" y="0"/>
          <a:chExt cx="0" cy="0"/>
        </a:xfrm>
      </p:grpSpPr>
      <p:sp>
        <p:nvSpPr>
          <p:cNvPr id="1155" name="テキスト 105"/>
          <p:cNvSpPr txBox="1"/>
          <p:nvPr/>
        </p:nvSpPr>
        <p:spPr>
          <a:xfrm>
            <a:off x="38188" y="780616"/>
            <a:ext cx="9850710" cy="6000750"/>
          </a:xfrm>
          <a:prstGeom prst="rect">
            <a:avLst/>
          </a:prstGeom>
          <a:ln>
            <a:solidFill>
              <a:schemeClr val="accent1">
                <a:lumMod val="50000"/>
              </a:schemeClr>
            </a:solidFill>
          </a:ln>
        </p:spPr>
        <p:txBody>
          <a:bodyPr wrap="square">
            <a:spAutoFit/>
          </a:bodyPr>
          <a:p>
            <a:pPr>
              <a:defRPr lang="ja-JP" altLang="en-US"/>
            </a:pPr>
            <a:r>
              <a:rPr lang="ja-JP" altLang="en-US" sz="1200">
                <a:latin typeface="BIZ UDゴシック"/>
                <a:ea typeface="BIZ UDゴシック"/>
              </a:rPr>
              <a:t>■</a:t>
            </a:r>
            <a:r>
              <a:rPr lang="ja-JP" altLang="en-US" sz="1200">
                <a:latin typeface="BIZ UDゴシック"/>
                <a:ea typeface="BIZ UDゴシック"/>
              </a:rPr>
              <a:t>将来性・発展性</a:t>
            </a:r>
            <a:endParaRPr lang="ja-JP" altLang="en-US" sz="1200">
              <a:latin typeface="BIZ UDゴシック"/>
              <a:ea typeface="BIZ UDゴシック"/>
            </a:endParaRPr>
          </a:p>
          <a:p>
            <a:r>
              <a:rPr lang="ja-JP" altLang="en-US" sz="1200">
                <a:latin typeface="BIZ UDゴシック"/>
                <a:ea typeface="BIZ UDゴシック"/>
              </a:rPr>
              <a:t>・・・・・</a:t>
            </a:r>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p:txBody>
      </p:sp>
      <p:sp>
        <p:nvSpPr>
          <p:cNvPr id="1156" name="テキスト 12"/>
          <p:cNvSpPr txBox="1"/>
          <p:nvPr/>
        </p:nvSpPr>
        <p:spPr>
          <a:xfrm>
            <a:off x="0" y="-27719"/>
            <a:ext cx="9905726" cy="383548"/>
          </a:xfrm>
          <a:prstGeom prst="rect">
            <a:avLst/>
          </a:prstGeom>
          <a:solidFill>
            <a:schemeClr val="accent5">
              <a:lumMod val="50000"/>
            </a:schemeClr>
          </a:solidFill>
        </p:spPr>
        <p:txBody>
          <a:bodyPr anchor="ctr">
            <a:noAutofit/>
          </a:bodyPr>
          <a:p>
            <a:pPr algn="l">
              <a:defRPr lang="ja-JP" altLang="en-US"/>
            </a:pPr>
            <a:r>
              <a:rPr lang="ja-JP" altLang="en-US" sz="1600">
                <a:solidFill>
                  <a:schemeClr val="bg1"/>
                </a:solidFill>
                <a:latin typeface="HG丸ｺﾞｼｯｸM-PRO"/>
                <a:ea typeface="HG丸ｺﾞｼｯｸM-PRO"/>
              </a:rPr>
              <a:t>【こうちデジ活アワード　応募様式】　５</a:t>
            </a:r>
            <a:r>
              <a:rPr lang="ja-JP" altLang="en-US" sz="1600">
                <a:solidFill>
                  <a:schemeClr val="bg1"/>
                </a:solidFill>
                <a:latin typeface="HG丸ｺﾞｼｯｸM-PRO"/>
                <a:ea typeface="HG丸ｺﾞｼｯｸM-PRO"/>
              </a:rPr>
              <a:t>　</a:t>
            </a:r>
            <a:r>
              <a:rPr lang="ja-JP" altLang="en-US" sz="1600">
                <a:solidFill>
                  <a:schemeClr val="bg1"/>
                </a:solidFill>
                <a:latin typeface="HG丸ｺﾞｼｯｸM-PRO"/>
                <a:ea typeface="HG丸ｺﾞｼｯｸM-PRO"/>
              </a:rPr>
              <a:t>将来性・発展性</a:t>
            </a:r>
            <a:endParaRPr lang="ja-JP" altLang="en-US">
              <a:solidFill>
                <a:schemeClr val="bg1"/>
              </a:solidFill>
              <a:latin typeface="HG丸ｺﾞｼｯｸM-PRO"/>
              <a:ea typeface="HG丸ｺﾞｼｯｸM-PRO"/>
            </a:endParaRPr>
          </a:p>
        </p:txBody>
      </p:sp>
      <p:sp>
        <p:nvSpPr>
          <p:cNvPr id="1157" name="スライド番号プレースホルダー 96"/>
          <p:cNvSpPr>
            <a:spLocks noGrp="1"/>
          </p:cNvSpPr>
          <p:nvPr>
            <p:ph type="sldNum" sz="quarter" idx="12"/>
          </p:nvPr>
        </p:nvSpPr>
        <p:spPr>
          <a:xfrm>
            <a:off x="9468297" y="6377940"/>
            <a:ext cx="429260" cy="480060"/>
          </a:xfrm>
          <a:solidFill>
            <a:schemeClr val="accent5">
              <a:lumMod val="50000"/>
            </a:schemeClr>
          </a:solidFill>
        </p:spPr>
        <p:txBody>
          <a:bodyPr/>
          <a:lstStyle/>
          <a:p>
            <a:pPr algn="ctr"/>
            <a:fld id="{2C9400E4-C46D-48FA-AEA0-ED136F70A0E5}" type="slidenum">
              <a:rPr kumimoji="1" lang="ja-JP" altLang="en-US" smtClean="0">
                <a:solidFill>
                  <a:schemeClr val="bg1"/>
                </a:solidFill>
                <a:latin typeface="BIZ UDPゴシック"/>
                <a:ea typeface="BIZ UDPゴシック"/>
              </a:rPr>
              <a:t>5</a:t>
            </a:fld>
            <a:endParaRPr kumimoji="1" lang="ja-JP" altLang="en-US">
              <a:solidFill>
                <a:schemeClr val="bg1"/>
              </a:solidFill>
              <a:latin typeface="BIZ UDPゴシック"/>
              <a:ea typeface="BIZ UDPゴシック"/>
            </a:endParaRPr>
          </a:p>
        </p:txBody>
      </p:sp>
      <p:sp>
        <p:nvSpPr>
          <p:cNvPr id="1158" name="テキスト 17"/>
          <p:cNvSpPr txBox="1"/>
          <p:nvPr/>
        </p:nvSpPr>
        <p:spPr>
          <a:xfrm>
            <a:off x="-18617" y="355829"/>
            <a:ext cx="8869475" cy="306884"/>
          </a:xfrm>
          <a:prstGeom prst="rect">
            <a:avLst/>
          </a:prstGeom>
        </p:spPr>
        <p:txBody>
          <a:bodyPr wrap="square">
            <a:spAutoFit/>
          </a:bodyPr>
          <a:p>
            <a:pPr>
              <a:defRPr lang="ja-JP" altLang="en-US"/>
            </a:pPr>
            <a:r>
              <a:rPr lang="ja-JP" altLang="en-US" sz="1400">
                <a:solidFill>
                  <a:schemeClr val="tx1"/>
                </a:solidFill>
                <a:latin typeface="HG丸ｺﾞｼｯｸM-PRO"/>
                <a:ea typeface="HG丸ｺﾞｼｯｸM-PRO"/>
              </a:rPr>
              <a:t>企業・団体名：</a:t>
            </a:r>
            <a:endParaRPr lang="ja-JP" altLang="en-US">
              <a:solidFill>
                <a:schemeClr val="tx1"/>
              </a:solidFill>
            </a:endParaRPr>
          </a:p>
        </p:txBody>
      </p:sp>
      <p:sp>
        <p:nvSpPr>
          <p:cNvPr id="1159" name="テキスト 89"/>
          <p:cNvSpPr txBox="1"/>
          <p:nvPr/>
        </p:nvSpPr>
        <p:spPr>
          <a:xfrm>
            <a:off x="4739489" y="899884"/>
            <a:ext cx="5057147" cy="2245876"/>
          </a:xfrm>
          <a:prstGeom prst="rect">
            <a:avLst/>
          </a:prstGeom>
          <a:solidFill>
            <a:srgbClr val="FFFFBE"/>
          </a:solidFill>
          <a:ln>
            <a:solidFill>
              <a:schemeClr val="tx1"/>
            </a:solidFill>
          </a:ln>
        </p:spPr>
        <p:txBody>
          <a:bodyPr wrap="square">
            <a:spAutoFit/>
          </a:bodyPr>
          <a:p>
            <a:pPr>
              <a:defRPr lang="ja-JP" altLang="en-US"/>
            </a:pPr>
            <a:r>
              <a:rPr lang="ja-JP" altLang="en-US" sz="1000">
                <a:solidFill>
                  <a:schemeClr val="tx1"/>
                </a:solidFill>
                <a:latin typeface="BIZ UDゴシック"/>
                <a:ea typeface="BIZ UDゴシック"/>
              </a:rPr>
              <a:t>　本取組において</a:t>
            </a:r>
            <a:r>
              <a:rPr lang="ja-JP" altLang="en-US" sz="1000">
                <a:solidFill>
                  <a:schemeClr val="tx1"/>
                </a:solidFill>
                <a:latin typeface="BIZ UDゴシック"/>
                <a:ea typeface="BIZ UDゴシック"/>
              </a:rPr>
              <a:t>、</a:t>
            </a:r>
            <a:r>
              <a:rPr lang="ja-JP" altLang="en-US" sz="1000">
                <a:solidFill>
                  <a:schemeClr val="tx1"/>
                </a:solidFill>
                <a:latin typeface="BIZ UDゴシック"/>
                <a:ea typeface="BIZ UDゴシック"/>
              </a:rPr>
              <a:t>目先の課題解決に留まらず、将来にわたって自社の成長や地域経済の活性化に寄与する可能性があるか</a:t>
            </a:r>
            <a:r>
              <a:rPr lang="ja-JP" altLang="en-US" sz="1000">
                <a:solidFill>
                  <a:schemeClr val="tx1"/>
                </a:solidFill>
                <a:latin typeface="BIZ UDゴシック"/>
                <a:ea typeface="BIZ UDゴシック"/>
              </a:rPr>
              <a:t>、</a:t>
            </a:r>
            <a:r>
              <a:rPr lang="ja-JP" altLang="en-US" sz="1000">
                <a:solidFill>
                  <a:schemeClr val="tx1"/>
                </a:solidFill>
                <a:latin typeface="BIZ UDゴシック"/>
                <a:ea typeface="BIZ UDゴシック"/>
              </a:rPr>
              <a:t>今後の展望や現時点で検討されているデジタル化の取組に関する計画等があれば記載してください。</a:t>
            </a:r>
            <a:endParaRPr lang="ja-JP" altLang="en-US" sz="1000">
              <a:solidFill>
                <a:schemeClr val="tx1"/>
              </a:solidFill>
              <a:latin typeface="BIZ UDゴシック"/>
              <a:ea typeface="BIZ UDゴシック"/>
            </a:endParaRPr>
          </a:p>
          <a:p>
            <a:pPr>
              <a:defRPr lang="ja-JP" altLang="en-US"/>
            </a:pPr>
            <a:endParaRPr lang="ja-JP" altLang="en-US" sz="1000">
              <a:solidFill>
                <a:schemeClr val="tx1"/>
              </a:solidFill>
              <a:latin typeface="BIZ UDゴシック"/>
              <a:ea typeface="BIZ UDゴシック"/>
            </a:endParaRPr>
          </a:p>
          <a:p>
            <a:pPr>
              <a:defRPr lang="ja-JP" altLang="en-US"/>
            </a:pPr>
            <a:r>
              <a:rPr lang="ja-JP" altLang="en-US" sz="1000">
                <a:solidFill>
                  <a:schemeClr val="tx1"/>
                </a:solidFill>
                <a:latin typeface="BIZ UDゴシック"/>
                <a:ea typeface="BIZ UDゴシック"/>
              </a:rPr>
              <a:t>・</a:t>
            </a:r>
            <a:r>
              <a:rPr lang="ja-JP" altLang="en-US" sz="1000">
                <a:solidFill>
                  <a:schemeClr val="tx1"/>
                </a:solidFill>
                <a:latin typeface="BIZ UDゴシック"/>
                <a:ea typeface="BIZ UDゴシック"/>
              </a:rPr>
              <a:t>蓄積されたデータや現場の声を反映し、今後どのような</a:t>
            </a:r>
            <a:r>
              <a:rPr lang="ja-JP" altLang="en-US" sz="1000">
                <a:solidFill>
                  <a:schemeClr val="tx1"/>
                </a:solidFill>
                <a:latin typeface="BIZ UDゴシック"/>
                <a:ea typeface="BIZ UDゴシック"/>
              </a:rPr>
              <a:t>機能追加等の</a:t>
            </a:r>
            <a:r>
              <a:rPr lang="ja-JP" altLang="en-US" sz="1000">
                <a:solidFill>
                  <a:schemeClr val="tx1"/>
                </a:solidFill>
                <a:latin typeface="BIZ UDゴシック"/>
                <a:ea typeface="BIZ UDゴシック"/>
              </a:rPr>
              <a:t>アップデートやプロセスの改善を計画しているか</a:t>
            </a:r>
            <a:endParaRPr lang="ja-JP" altLang="en-US" sz="1000">
              <a:solidFill>
                <a:schemeClr val="tx1"/>
              </a:solidFill>
              <a:latin typeface="BIZ UDゴシック"/>
              <a:ea typeface="BIZ UDゴシック"/>
            </a:endParaRPr>
          </a:p>
          <a:p>
            <a:pPr>
              <a:defRPr lang="ja-JP" altLang="en-US"/>
            </a:pPr>
            <a:endParaRPr lang="ja-JP" altLang="en-US" sz="1000">
              <a:solidFill>
                <a:schemeClr val="tx1"/>
              </a:solidFill>
              <a:latin typeface="BIZ UDゴシック"/>
              <a:ea typeface="BIZ UDゴシック"/>
            </a:endParaRPr>
          </a:p>
          <a:p>
            <a:pPr>
              <a:defRPr lang="ja-JP" altLang="en-US"/>
            </a:pPr>
            <a:r>
              <a:rPr lang="ja-JP" altLang="en-US" sz="1000">
                <a:solidFill>
                  <a:schemeClr val="tx1"/>
                </a:solidFill>
                <a:latin typeface="BIZ UDゴシック"/>
                <a:ea typeface="BIZ UDゴシック"/>
              </a:rPr>
              <a:t>・</a:t>
            </a:r>
            <a:r>
              <a:rPr lang="ja-JP" altLang="en-US" sz="1000">
                <a:solidFill>
                  <a:schemeClr val="tx1"/>
                </a:solidFill>
                <a:latin typeface="BIZ UDゴシック"/>
                <a:ea typeface="BIZ UDゴシック"/>
              </a:rPr>
              <a:t>特定の部署で成功した本取組を、他部署や別の業務領域へ横展開する具体的な構想はあるか</a:t>
            </a:r>
            <a:endParaRPr lang="ja-JP" altLang="en-US" sz="1000">
              <a:solidFill>
                <a:schemeClr val="tx1"/>
              </a:solidFill>
              <a:latin typeface="BIZ UDゴシック"/>
              <a:ea typeface="BIZ UDゴシック"/>
            </a:endParaRPr>
          </a:p>
          <a:p>
            <a:pPr>
              <a:defRPr lang="ja-JP" altLang="en-US"/>
            </a:pPr>
            <a:endParaRPr lang="ja-JP" altLang="en-US" sz="1000">
              <a:solidFill>
                <a:schemeClr val="tx1"/>
              </a:solidFill>
              <a:latin typeface="BIZ UDゴシック"/>
              <a:ea typeface="BIZ UDゴシック"/>
            </a:endParaRPr>
          </a:p>
          <a:p>
            <a:pPr>
              <a:defRPr lang="ja-JP" altLang="en-US"/>
            </a:pPr>
            <a:r>
              <a:rPr lang="ja-JP" altLang="en-US" sz="1000">
                <a:solidFill>
                  <a:schemeClr val="tx1"/>
                </a:solidFill>
                <a:latin typeface="BIZ UDゴシック"/>
                <a:ea typeface="BIZ UDゴシック"/>
              </a:rPr>
              <a:t>・</a:t>
            </a:r>
            <a:r>
              <a:rPr lang="ja-JP" altLang="en-US" sz="1000">
                <a:solidFill>
                  <a:schemeClr val="tx1"/>
                </a:solidFill>
                <a:latin typeface="BIZ UDゴシック"/>
                <a:ea typeface="BIZ UDゴシック"/>
              </a:rPr>
              <a:t>県外への販路拡大や、新たなビジネスモデルとしての実用化・事業化を現時点で検討しているか</a:t>
            </a:r>
            <a:endParaRPr lang="ja-JP" altLang="en-US" sz="1000">
              <a:solidFill>
                <a:schemeClr val="tx1"/>
              </a:solidFill>
              <a:latin typeface="BIZ UDゴシック"/>
              <a:ea typeface="BIZ UDゴシック"/>
            </a:endParaRPr>
          </a:p>
          <a:p>
            <a:pPr>
              <a:defRPr lang="ja-JP" altLang="en-US"/>
            </a:pPr>
            <a:endParaRPr lang="ja-JP" altLang="en-US" sz="1000">
              <a:solidFill>
                <a:schemeClr val="tx1"/>
              </a:solidFill>
              <a:latin typeface="BIZ UDゴシック"/>
              <a:ea typeface="BIZ UDゴシック"/>
            </a:endParaRPr>
          </a:p>
          <a:p>
            <a:pPr>
              <a:defRPr lang="ja-JP" altLang="en-US"/>
            </a:pPr>
            <a:r>
              <a:rPr lang="ja-JP" altLang="en-US" sz="1000">
                <a:solidFill>
                  <a:schemeClr val="tx1"/>
                </a:solidFill>
                <a:latin typeface="BIZ UDゴシック"/>
                <a:ea typeface="BIZ UDゴシック"/>
              </a:rPr>
              <a:t>・地域課題の解決や他業種との連携などに発展する可能性はあるか　</a:t>
            </a:r>
            <a:r>
              <a:rPr lang="ja-JP" altLang="en-US" sz="1000">
                <a:solidFill>
                  <a:schemeClr val="tx1"/>
                </a:solidFill>
                <a:latin typeface="BIZ UDゴシック"/>
                <a:ea typeface="BIZ UDゴシック"/>
              </a:rPr>
              <a:t>等</a:t>
            </a:r>
            <a:endParaRPr lang="ja-JP" altLang="en-US" sz="1000">
              <a:solidFill>
                <a:schemeClr val="tx1"/>
              </a:solidFill>
              <a:latin typeface="BIZ UDゴシック"/>
              <a:ea typeface="BIZ UDゴシック"/>
            </a:endParaRPr>
          </a:p>
        </p:txBody>
      </p:sp>
      <p:sp>
        <p:nvSpPr>
          <p:cNvPr id="1160" name="直線 105"/>
          <p:cNvSpPr/>
          <p:nvPr/>
        </p:nvSpPr>
        <p:spPr>
          <a:xfrm>
            <a:off x="42156" y="728808"/>
            <a:ext cx="9851186" cy="0"/>
          </a:xfrm>
          <a:prstGeom prst="line">
            <a:avLst/>
          </a:prstGeom>
          <a:ln w="25400" cap="flat" cmpd="sng" algn="ctr">
            <a:solidFill>
              <a:schemeClr val="accent1">
                <a:lumMod val="50000"/>
              </a:schemeClr>
            </a:solidFill>
            <a:prstDash val="solid"/>
            <a:miter lim="800000"/>
          </a:ln>
        </p:spPr>
        <p:style>
          <a:lnRef idx="1">
            <a:schemeClr val="accent1"/>
          </a:lnRef>
          <a:fillRef idx="0">
            <a:schemeClr val="accent1"/>
          </a:fillRef>
          <a:effectRef idx="0">
            <a:schemeClr val="accent1"/>
          </a:effectRef>
          <a:fontRef idx="minor">
            <a:schemeClr val="tx1"/>
          </a:fontRef>
        </p:style>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0" name=""/>
        <p:cNvGrpSpPr/>
        <p:nvPr/>
      </p:nvGrpSpPr>
      <p:grpSpPr>
        <a:xfrm>
          <a:off x="0" y="0"/>
          <a:ext cx="0" cy="0"/>
          <a:chOff x="0" y="0"/>
          <a:chExt cx="0" cy="0"/>
        </a:xfrm>
      </p:grpSpPr>
      <p:sp>
        <p:nvSpPr>
          <p:cNvPr id="1162" name="テキスト 106"/>
          <p:cNvSpPr txBox="1"/>
          <p:nvPr/>
        </p:nvSpPr>
        <p:spPr>
          <a:xfrm>
            <a:off x="38188" y="780616"/>
            <a:ext cx="9850710" cy="6000750"/>
          </a:xfrm>
          <a:prstGeom prst="rect">
            <a:avLst/>
          </a:prstGeom>
          <a:ln>
            <a:solidFill>
              <a:schemeClr val="accent1">
                <a:lumMod val="50000"/>
              </a:schemeClr>
            </a:solidFill>
          </a:ln>
        </p:spPr>
        <p:txBody>
          <a:bodyPr wrap="square">
            <a:spAutoFit/>
          </a:bodyPr>
          <a:p>
            <a:pPr>
              <a:defRPr lang="ja-JP" altLang="en-US"/>
            </a:pPr>
            <a:r>
              <a:rPr lang="ja-JP" altLang="en-US" sz="1200">
                <a:latin typeface="BIZ UDゴシック"/>
                <a:ea typeface="BIZ UDゴシック"/>
              </a:rPr>
              <a:t>■</a:t>
            </a:r>
            <a:r>
              <a:rPr lang="ja-JP" altLang="en-US" sz="1200">
                <a:latin typeface="BIZ UDゴシック"/>
                <a:ea typeface="BIZ UDゴシック"/>
              </a:rPr>
              <a:t>姿勢・進め方・体制づくり</a:t>
            </a:r>
            <a:endParaRPr lang="ja-JP" altLang="en-US" sz="1200">
              <a:latin typeface="BIZ UDゴシック"/>
              <a:ea typeface="BIZ UDゴシック"/>
            </a:endParaRPr>
          </a:p>
          <a:p>
            <a:r>
              <a:rPr lang="ja-JP" altLang="en-US" sz="1200">
                <a:latin typeface="BIZ UDゴシック"/>
                <a:ea typeface="BIZ UDゴシック"/>
              </a:rPr>
              <a:t>・・・・・</a:t>
            </a:r>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p:txBody>
      </p:sp>
      <p:sp>
        <p:nvSpPr>
          <p:cNvPr id="1163" name="テキスト 12"/>
          <p:cNvSpPr txBox="1"/>
          <p:nvPr/>
        </p:nvSpPr>
        <p:spPr>
          <a:xfrm>
            <a:off x="0" y="-27719"/>
            <a:ext cx="9905726" cy="383548"/>
          </a:xfrm>
          <a:prstGeom prst="rect">
            <a:avLst/>
          </a:prstGeom>
          <a:solidFill>
            <a:schemeClr val="accent5">
              <a:lumMod val="50000"/>
            </a:schemeClr>
          </a:solidFill>
        </p:spPr>
        <p:txBody>
          <a:bodyPr anchor="ctr">
            <a:noAutofit/>
          </a:bodyPr>
          <a:p>
            <a:pPr algn="l">
              <a:defRPr lang="ja-JP" altLang="en-US"/>
            </a:pPr>
            <a:r>
              <a:rPr lang="ja-JP" altLang="en-US" sz="1600">
                <a:solidFill>
                  <a:schemeClr val="bg1"/>
                </a:solidFill>
                <a:latin typeface="HG丸ｺﾞｼｯｸM-PRO"/>
                <a:ea typeface="HG丸ｺﾞｼｯｸM-PRO"/>
              </a:rPr>
              <a:t>【こうちデジ活アワード　応募様式】　６</a:t>
            </a:r>
            <a:r>
              <a:rPr lang="ja-JP" altLang="en-US" sz="1600">
                <a:solidFill>
                  <a:schemeClr val="bg1"/>
                </a:solidFill>
                <a:latin typeface="HG丸ｺﾞｼｯｸM-PRO"/>
                <a:ea typeface="HG丸ｺﾞｼｯｸM-PRO"/>
              </a:rPr>
              <a:t>　</a:t>
            </a:r>
            <a:r>
              <a:rPr lang="ja-JP" altLang="en-US" sz="1600">
                <a:solidFill>
                  <a:schemeClr val="bg1"/>
                </a:solidFill>
                <a:latin typeface="HG丸ｺﾞｼｯｸM-PRO"/>
                <a:ea typeface="HG丸ｺﾞｼｯｸM-PRO"/>
              </a:rPr>
              <a:t>姿勢・進め方・体制づくり</a:t>
            </a:r>
            <a:endParaRPr lang="ja-JP" altLang="en-US">
              <a:solidFill>
                <a:schemeClr val="bg1"/>
              </a:solidFill>
              <a:latin typeface="HG丸ｺﾞｼｯｸM-PRO"/>
              <a:ea typeface="HG丸ｺﾞｼｯｸM-PRO"/>
            </a:endParaRPr>
          </a:p>
        </p:txBody>
      </p:sp>
      <p:sp>
        <p:nvSpPr>
          <p:cNvPr id="1164" name="スライド番号プレースホルダー 96"/>
          <p:cNvSpPr>
            <a:spLocks noGrp="1"/>
          </p:cNvSpPr>
          <p:nvPr>
            <p:ph type="sldNum" sz="quarter" idx="12"/>
          </p:nvPr>
        </p:nvSpPr>
        <p:spPr>
          <a:xfrm>
            <a:off x="9468297" y="6377940"/>
            <a:ext cx="429260" cy="480060"/>
          </a:xfrm>
          <a:solidFill>
            <a:schemeClr val="accent5">
              <a:lumMod val="50000"/>
            </a:schemeClr>
          </a:solidFill>
        </p:spPr>
        <p:txBody>
          <a:bodyPr/>
          <a:lstStyle/>
          <a:p>
            <a:pPr algn="ctr"/>
            <a:fld id="{2C9400E4-C46D-48FA-AEA0-ED136F70A0E5}" type="slidenum">
              <a:rPr kumimoji="1" lang="ja-JP" altLang="en-US" smtClean="0">
                <a:solidFill>
                  <a:schemeClr val="bg1"/>
                </a:solidFill>
                <a:latin typeface="BIZ UDPゴシック"/>
                <a:ea typeface="BIZ UDPゴシック"/>
              </a:rPr>
              <a:t>6</a:t>
            </a:fld>
            <a:endParaRPr kumimoji="1" lang="ja-JP" altLang="en-US">
              <a:solidFill>
                <a:schemeClr val="bg1"/>
              </a:solidFill>
              <a:latin typeface="BIZ UDPゴシック"/>
              <a:ea typeface="BIZ UDPゴシック"/>
            </a:endParaRPr>
          </a:p>
        </p:txBody>
      </p:sp>
      <p:sp>
        <p:nvSpPr>
          <p:cNvPr id="1165" name="テキスト 17"/>
          <p:cNvSpPr txBox="1"/>
          <p:nvPr/>
        </p:nvSpPr>
        <p:spPr>
          <a:xfrm>
            <a:off x="-18617" y="355829"/>
            <a:ext cx="8869475" cy="306884"/>
          </a:xfrm>
          <a:prstGeom prst="rect">
            <a:avLst/>
          </a:prstGeom>
        </p:spPr>
        <p:txBody>
          <a:bodyPr wrap="square">
            <a:spAutoFit/>
          </a:bodyPr>
          <a:p>
            <a:pPr>
              <a:defRPr lang="ja-JP" altLang="en-US"/>
            </a:pPr>
            <a:r>
              <a:rPr lang="ja-JP" altLang="en-US" sz="1400">
                <a:solidFill>
                  <a:schemeClr val="tx1"/>
                </a:solidFill>
                <a:latin typeface="HG丸ｺﾞｼｯｸM-PRO"/>
                <a:ea typeface="HG丸ｺﾞｼｯｸM-PRO"/>
              </a:rPr>
              <a:t>企業・団体名：</a:t>
            </a:r>
            <a:endParaRPr lang="ja-JP" altLang="en-US">
              <a:solidFill>
                <a:schemeClr val="tx1"/>
              </a:solidFill>
            </a:endParaRPr>
          </a:p>
        </p:txBody>
      </p:sp>
      <p:sp>
        <p:nvSpPr>
          <p:cNvPr id="1166" name="直線 105"/>
          <p:cNvSpPr/>
          <p:nvPr/>
        </p:nvSpPr>
        <p:spPr>
          <a:xfrm>
            <a:off x="42156" y="728808"/>
            <a:ext cx="9851186" cy="0"/>
          </a:xfrm>
          <a:prstGeom prst="line">
            <a:avLst/>
          </a:prstGeom>
          <a:ln w="25400" cap="flat" cmpd="sng" algn="ctr">
            <a:solidFill>
              <a:schemeClr val="accent1">
                <a:lumMod val="50000"/>
              </a:schemeClr>
            </a:solidFill>
            <a:prstDash val="solid"/>
            <a:miter lim="800000"/>
          </a:ln>
        </p:spPr>
        <p:style>
          <a:lnRef idx="1">
            <a:schemeClr val="accent1"/>
          </a:lnRef>
          <a:fillRef idx="0">
            <a:schemeClr val="accent1"/>
          </a:fillRef>
          <a:effectRef idx="0">
            <a:schemeClr val="accent1"/>
          </a:effectRef>
          <a:fontRef idx="minor">
            <a:schemeClr val="tx1"/>
          </a:fontRef>
        </p:style>
      </p:sp>
      <p:sp>
        <p:nvSpPr>
          <p:cNvPr id="1167" name="テキスト 108"/>
          <p:cNvSpPr txBox="1"/>
          <p:nvPr/>
        </p:nvSpPr>
        <p:spPr>
          <a:xfrm>
            <a:off x="4739489" y="780616"/>
            <a:ext cx="5057147" cy="1784211"/>
          </a:xfrm>
          <a:prstGeom prst="rect">
            <a:avLst/>
          </a:prstGeom>
          <a:solidFill>
            <a:srgbClr val="FFFFBE"/>
          </a:solidFill>
          <a:ln>
            <a:solidFill>
              <a:schemeClr val="tx1"/>
            </a:solidFill>
          </a:ln>
        </p:spPr>
        <p:txBody>
          <a:bodyPr wrap="square">
            <a:spAutoFit/>
          </a:bodyPr>
          <a:p>
            <a:pPr>
              <a:defRPr lang="ja-JP" altLang="en-US"/>
            </a:pPr>
            <a:r>
              <a:rPr lang="ja-JP" altLang="en-US" sz="1000">
                <a:solidFill>
                  <a:schemeClr val="tx1"/>
                </a:solidFill>
                <a:latin typeface="BIZ UDゴシック"/>
                <a:ea typeface="BIZ UDゴシック"/>
              </a:rPr>
              <a:t>　デジタル化</a:t>
            </a:r>
            <a:r>
              <a:rPr lang="ja-JP" altLang="en-US" sz="1000">
                <a:solidFill>
                  <a:schemeClr val="tx1"/>
                </a:solidFill>
                <a:latin typeface="BIZ UDゴシック"/>
                <a:ea typeface="BIZ UDゴシック"/>
              </a:rPr>
              <a:t>の取組</a:t>
            </a:r>
            <a:r>
              <a:rPr lang="ja-JP" altLang="en-US" sz="1000">
                <a:solidFill>
                  <a:schemeClr val="tx1"/>
                </a:solidFill>
                <a:latin typeface="BIZ UDゴシック"/>
                <a:ea typeface="BIZ UDゴシック"/>
              </a:rPr>
              <a:t>や製品・サービス開発を行うにあ</a:t>
            </a:r>
            <a:r>
              <a:rPr lang="ja-JP" altLang="en-US" sz="1000">
                <a:solidFill>
                  <a:schemeClr val="tx1"/>
                </a:solidFill>
                <a:latin typeface="BIZ UDゴシック"/>
                <a:ea typeface="BIZ UDゴシック"/>
              </a:rPr>
              <a:t>たって、社内</a:t>
            </a:r>
            <a:r>
              <a:rPr lang="ja-JP" altLang="en-US" sz="1000">
                <a:solidFill>
                  <a:schemeClr val="tx1"/>
                </a:solidFill>
                <a:latin typeface="BIZ UDゴシック"/>
                <a:ea typeface="BIZ UDゴシック"/>
              </a:rPr>
              <a:t>に</a:t>
            </a:r>
            <a:r>
              <a:rPr lang="ja-JP" altLang="en-US" sz="1000">
                <a:solidFill>
                  <a:schemeClr val="tx1"/>
                </a:solidFill>
                <a:latin typeface="BIZ UDゴシック"/>
                <a:ea typeface="BIZ UDゴシック"/>
              </a:rPr>
              <a:t>浸透させるためにどういったことをしたのかを下記の観点等で記載してください。</a:t>
            </a:r>
            <a:endParaRPr lang="ja-JP" altLang="en-US" sz="1000">
              <a:solidFill>
                <a:schemeClr val="tx1"/>
              </a:solidFill>
              <a:latin typeface="BIZ UDゴシック"/>
              <a:ea typeface="BIZ UDゴシック"/>
            </a:endParaRPr>
          </a:p>
          <a:p>
            <a:pPr>
              <a:defRPr lang="ja-JP" altLang="en-US"/>
            </a:pPr>
            <a:endParaRPr lang="ja-JP" altLang="en-US" sz="1000">
              <a:solidFill>
                <a:schemeClr val="tx1"/>
              </a:solidFill>
              <a:latin typeface="BIZ UDゴシック"/>
              <a:ea typeface="BIZ UDゴシック"/>
            </a:endParaRPr>
          </a:p>
          <a:p>
            <a:pPr>
              <a:defRPr lang="ja-JP" altLang="en-US"/>
            </a:pPr>
            <a:r>
              <a:rPr lang="ja-JP" altLang="en-US" sz="1000">
                <a:solidFill>
                  <a:schemeClr val="tx1"/>
                </a:solidFill>
                <a:latin typeface="BIZ UDゴシック"/>
                <a:ea typeface="BIZ UDゴシック"/>
              </a:rPr>
              <a:t>・ITへの不安や反対意見に対し、どう向き合い、協力体制を作ったか</a:t>
            </a:r>
            <a:endParaRPr lang="ja-JP" altLang="en-US">
              <a:solidFill>
                <a:schemeClr val="tx1"/>
              </a:solidFill>
            </a:endParaRPr>
          </a:p>
          <a:p>
            <a:pPr>
              <a:defRPr lang="ja-JP" altLang="en-US"/>
            </a:pPr>
            <a:endParaRPr lang="ja-JP" altLang="en-US" sz="1000">
              <a:solidFill>
                <a:schemeClr val="tx1"/>
              </a:solidFill>
              <a:latin typeface="BIZ UDゴシック"/>
              <a:ea typeface="BIZ UDゴシック"/>
            </a:endParaRPr>
          </a:p>
          <a:p>
            <a:pPr>
              <a:defRPr lang="ja-JP" altLang="en-US"/>
            </a:pPr>
            <a:r>
              <a:rPr lang="ja-JP" altLang="en-US" sz="1000">
                <a:solidFill>
                  <a:schemeClr val="tx1"/>
                </a:solidFill>
                <a:latin typeface="BIZ UDゴシック"/>
                <a:ea typeface="BIZ UDゴシック"/>
              </a:rPr>
              <a:t>・業者任せにせず、自分たちでどう使いやすく改善・試行錯誤したか</a:t>
            </a:r>
            <a:endParaRPr lang="ja-JP" altLang="en-US">
              <a:solidFill>
                <a:schemeClr val="tx1"/>
              </a:solidFill>
            </a:endParaRPr>
          </a:p>
          <a:p>
            <a:pPr>
              <a:defRPr lang="ja-JP" altLang="en-US"/>
            </a:pPr>
            <a:endParaRPr lang="ja-JP" altLang="en-US" sz="1000">
              <a:solidFill>
                <a:schemeClr val="tx1"/>
              </a:solidFill>
              <a:latin typeface="BIZ UDゴシック"/>
              <a:ea typeface="BIZ UDゴシック"/>
            </a:endParaRPr>
          </a:p>
          <a:p>
            <a:pPr>
              <a:defRPr lang="ja-JP" altLang="en-US"/>
            </a:pPr>
            <a:r>
              <a:rPr lang="ja-JP" altLang="en-US" sz="1000">
                <a:solidFill>
                  <a:schemeClr val="tx1"/>
                </a:solidFill>
                <a:latin typeface="BIZ UDゴシック"/>
                <a:ea typeface="BIZ UDゴシック"/>
              </a:rPr>
              <a:t>・担当者一人に任せず、組織として使い続けるためにどう役割分担したか</a:t>
            </a:r>
            <a:endParaRPr lang="ja-JP" altLang="en-US" sz="1000">
              <a:solidFill>
                <a:schemeClr val="tx1"/>
              </a:solidFill>
              <a:latin typeface="BIZ UDゴシック"/>
              <a:ea typeface="BIZ UDゴシック"/>
            </a:endParaRPr>
          </a:p>
          <a:p>
            <a:pPr>
              <a:defRPr lang="ja-JP" altLang="en-US"/>
            </a:pPr>
            <a:endParaRPr lang="ja-JP" altLang="en-US" sz="1000">
              <a:solidFill>
                <a:schemeClr val="tx1"/>
              </a:solidFill>
              <a:latin typeface="BIZ UDゴシック"/>
              <a:ea typeface="BIZ UDゴシック"/>
            </a:endParaRPr>
          </a:p>
          <a:p>
            <a:pPr>
              <a:defRPr lang="ja-JP" altLang="en-US"/>
            </a:pPr>
            <a:r>
              <a:rPr lang="ja-JP" altLang="en-US" sz="1000">
                <a:solidFill>
                  <a:schemeClr val="tx1"/>
                </a:solidFill>
                <a:latin typeface="BIZ UDゴシック"/>
                <a:ea typeface="BIZ UDゴシック"/>
              </a:rPr>
              <a:t>・</a:t>
            </a:r>
            <a:r>
              <a:rPr lang="ja-JP" altLang="en-US" sz="1000">
                <a:solidFill>
                  <a:schemeClr val="tx1"/>
                </a:solidFill>
                <a:latin typeface="BIZ UDゴシック"/>
                <a:ea typeface="BIZ UDゴシック"/>
              </a:rPr>
              <a:t>製品</a:t>
            </a:r>
            <a:r>
              <a:rPr lang="ja-JP" altLang="en-US" sz="1000">
                <a:solidFill>
                  <a:schemeClr val="tx1"/>
                </a:solidFill>
                <a:latin typeface="BIZ UDゴシック"/>
                <a:ea typeface="BIZ UDゴシック"/>
              </a:rPr>
              <a:t>サービス</a:t>
            </a:r>
            <a:r>
              <a:rPr lang="ja-JP" altLang="en-US" sz="1000">
                <a:solidFill>
                  <a:schemeClr val="tx1"/>
                </a:solidFill>
                <a:latin typeface="BIZ UDゴシック"/>
                <a:ea typeface="BIZ UDゴシック"/>
              </a:rPr>
              <a:t>導入後</a:t>
            </a:r>
            <a:r>
              <a:rPr lang="ja-JP" altLang="en-US" sz="1000">
                <a:solidFill>
                  <a:schemeClr val="tx1"/>
                </a:solidFill>
                <a:latin typeface="BIZ UDゴシック"/>
                <a:ea typeface="BIZ UDゴシック"/>
              </a:rPr>
              <a:t>、</a:t>
            </a:r>
            <a:r>
              <a:rPr lang="ja-JP" altLang="en-US" sz="1000">
                <a:solidFill>
                  <a:schemeClr val="tx1"/>
                </a:solidFill>
                <a:latin typeface="BIZ UDゴシック"/>
                <a:ea typeface="BIZ UDゴシック"/>
              </a:rPr>
              <a:t>事業者</a:t>
            </a:r>
            <a:r>
              <a:rPr lang="ja-JP" altLang="en-US" sz="1000">
                <a:solidFill>
                  <a:schemeClr val="tx1"/>
                </a:solidFill>
                <a:latin typeface="BIZ UDゴシック"/>
                <a:ea typeface="BIZ UDゴシック"/>
              </a:rPr>
              <a:t>への</a:t>
            </a:r>
            <a:r>
              <a:rPr lang="ja-JP" altLang="en-US" sz="1000">
                <a:solidFill>
                  <a:schemeClr val="tx1"/>
                </a:solidFill>
                <a:latin typeface="BIZ UDゴシック"/>
                <a:ea typeface="BIZ UDゴシック"/>
              </a:rPr>
              <a:t>サポートは</a:t>
            </a:r>
            <a:r>
              <a:rPr lang="ja-JP" altLang="en-US" sz="1000">
                <a:solidFill>
                  <a:schemeClr val="tx1"/>
                </a:solidFill>
                <a:latin typeface="BIZ UDゴシック"/>
                <a:ea typeface="BIZ UDゴシック"/>
              </a:rPr>
              <a:t>どのような体制で、</a:t>
            </a:r>
            <a:r>
              <a:rPr lang="ja-JP" altLang="en-US" sz="1000">
                <a:solidFill>
                  <a:schemeClr val="tx1"/>
                </a:solidFill>
                <a:latin typeface="BIZ UDゴシック"/>
                <a:ea typeface="BIZ UDゴシック"/>
              </a:rPr>
              <a:t>どのような</a:t>
            </a:r>
            <a:r>
              <a:rPr lang="ja-JP" altLang="en-US" sz="1000">
                <a:solidFill>
                  <a:schemeClr val="tx1"/>
                </a:solidFill>
                <a:latin typeface="BIZ UDゴシック"/>
                <a:ea typeface="BIZ UDゴシック"/>
              </a:rPr>
              <a:t>ことを</a:t>
            </a:r>
            <a:r>
              <a:rPr lang="ja-JP" altLang="en-US" sz="1000">
                <a:solidFill>
                  <a:schemeClr val="tx1"/>
                </a:solidFill>
                <a:latin typeface="BIZ UDゴシック"/>
                <a:ea typeface="BIZ UDゴシック"/>
              </a:rPr>
              <a:t>実施</a:t>
            </a:r>
            <a:r>
              <a:rPr lang="ja-JP" altLang="en-US" sz="1000">
                <a:solidFill>
                  <a:schemeClr val="tx1"/>
                </a:solidFill>
                <a:latin typeface="BIZ UDゴシック"/>
                <a:ea typeface="BIZ UDゴシック"/>
              </a:rPr>
              <a:t>したか　</a:t>
            </a:r>
            <a:r>
              <a:rPr lang="ja-JP" altLang="en-US" sz="1000">
                <a:solidFill>
                  <a:schemeClr val="tx1"/>
                </a:solidFill>
                <a:latin typeface="BIZ UDゴシック"/>
                <a:ea typeface="BIZ UDゴシック"/>
              </a:rPr>
              <a:t>等</a:t>
            </a:r>
            <a:endParaRPr lang="ja-JP" altLang="en-US" sz="1000">
              <a:solidFill>
                <a:schemeClr val="tx1"/>
              </a:solidFill>
              <a:latin typeface="BIZ UDゴシック"/>
              <a:ea typeface="BIZ UDゴシック"/>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0" name=""/>
        <p:cNvGrpSpPr/>
        <p:nvPr/>
      </p:nvGrpSpPr>
      <p:grpSpPr>
        <a:xfrm>
          <a:off x="0" y="0"/>
          <a:ext cx="0" cy="0"/>
          <a:chOff x="0" y="0"/>
          <a:chExt cx="0" cy="0"/>
        </a:xfrm>
      </p:grpSpPr>
      <p:sp>
        <p:nvSpPr>
          <p:cNvPr id="1169" name="テキスト 12"/>
          <p:cNvSpPr txBox="1"/>
          <p:nvPr/>
        </p:nvSpPr>
        <p:spPr>
          <a:xfrm>
            <a:off x="0" y="-27719"/>
            <a:ext cx="9905726" cy="383548"/>
          </a:xfrm>
          <a:prstGeom prst="rect">
            <a:avLst/>
          </a:prstGeom>
          <a:solidFill>
            <a:schemeClr val="accent5">
              <a:lumMod val="50000"/>
            </a:schemeClr>
          </a:solidFill>
        </p:spPr>
        <p:txBody>
          <a:bodyPr anchor="ctr">
            <a:noAutofit/>
          </a:bodyPr>
          <a:p>
            <a:pPr algn="l" defTabSz="936000">
              <a:defRPr lang="ja-JP" altLang="en-US"/>
            </a:pPr>
            <a:r>
              <a:rPr lang="ja-JP" altLang="en-US" sz="1600">
                <a:solidFill>
                  <a:schemeClr val="bg1"/>
                </a:solidFill>
                <a:latin typeface="HG丸ｺﾞｼｯｸM-PRO"/>
                <a:ea typeface="HG丸ｺﾞｼｯｸM-PRO"/>
              </a:rPr>
              <a:t>【こうちデジ活アワード　応募様式】　７　</a:t>
            </a:r>
            <a:r>
              <a:rPr lang="ja-JP" altLang="en-US" sz="1600">
                <a:solidFill>
                  <a:schemeClr val="bg1"/>
                </a:solidFill>
                <a:latin typeface="HG丸ｺﾞｼｯｸM-PRO"/>
                <a:ea typeface="HG丸ｺﾞｼｯｸM-PRO"/>
              </a:rPr>
              <a:t>アピールポイント</a:t>
            </a:r>
            <a:endParaRPr lang="ja-JP" altLang="en-US">
              <a:solidFill>
                <a:schemeClr val="bg1"/>
              </a:solidFill>
              <a:latin typeface="HG丸ｺﾞｼｯｸM-PRO"/>
              <a:ea typeface="HG丸ｺﾞｼｯｸM-PRO"/>
            </a:endParaRPr>
          </a:p>
        </p:txBody>
      </p:sp>
      <p:sp>
        <p:nvSpPr>
          <p:cNvPr id="1170" name="スライド番号プレースホルダー 96"/>
          <p:cNvSpPr>
            <a:spLocks noGrp="1"/>
          </p:cNvSpPr>
          <p:nvPr>
            <p:ph type="sldNum" sz="quarter" idx="12"/>
          </p:nvPr>
        </p:nvSpPr>
        <p:spPr>
          <a:xfrm>
            <a:off x="9468297" y="6377940"/>
            <a:ext cx="429260" cy="480060"/>
          </a:xfrm>
          <a:solidFill>
            <a:schemeClr val="accent5">
              <a:lumMod val="50000"/>
            </a:schemeClr>
          </a:solidFill>
        </p:spPr>
        <p:txBody>
          <a:bodyPr/>
          <a:lstStyle/>
          <a:p>
            <a:pPr algn="ctr"/>
            <a:fld id="{2C9400E4-C46D-48FA-AEA0-ED136F70A0E5}" type="slidenum">
              <a:rPr kumimoji="1" lang="ja-JP" altLang="en-US" smtClean="0">
                <a:solidFill>
                  <a:schemeClr val="bg1"/>
                </a:solidFill>
                <a:latin typeface="BIZ UDPゴシック"/>
                <a:ea typeface="BIZ UDPゴシック"/>
              </a:rPr>
              <a:t>7</a:t>
            </a:fld>
            <a:endParaRPr kumimoji="1" lang="ja-JP" altLang="en-US">
              <a:solidFill>
                <a:schemeClr val="bg1"/>
              </a:solidFill>
              <a:latin typeface="BIZ UDPゴシック"/>
              <a:ea typeface="BIZ UDPゴシック"/>
            </a:endParaRPr>
          </a:p>
        </p:txBody>
      </p:sp>
      <p:sp>
        <p:nvSpPr>
          <p:cNvPr id="1171" name="テキスト 102"/>
          <p:cNvSpPr txBox="1"/>
          <p:nvPr/>
        </p:nvSpPr>
        <p:spPr>
          <a:xfrm>
            <a:off x="13193" y="765912"/>
            <a:ext cx="9838925" cy="6000750"/>
          </a:xfrm>
          <a:prstGeom prst="rect">
            <a:avLst/>
          </a:prstGeom>
          <a:ln>
            <a:solidFill>
              <a:schemeClr val="accent1">
                <a:lumMod val="50000"/>
              </a:schemeClr>
            </a:solidFill>
          </a:ln>
        </p:spPr>
        <p:txBody>
          <a:bodyPr wrap="square">
            <a:spAutoFit/>
          </a:bodyPr>
          <a:p>
            <a:pPr>
              <a:defRPr lang="ja-JP" altLang="en-US"/>
            </a:pPr>
            <a:r>
              <a:rPr lang="ja-JP" altLang="en-US" sz="1200">
                <a:latin typeface="BIZ UDゴシック"/>
                <a:ea typeface="BIZ UDゴシック"/>
              </a:rPr>
              <a:t>■アピールポイント</a:t>
            </a:r>
            <a:endParaRPr lang="ja-JP" altLang="en-US" sz="1200">
              <a:latin typeface="BIZ UDゴシック"/>
              <a:ea typeface="BIZ UDゴシック"/>
            </a:endParaRPr>
          </a:p>
          <a:p>
            <a:pPr>
              <a:defRPr lang="ja-JP" altLang="en-US"/>
            </a:pPr>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a:p>
            <a:endParaRPr lang="ja-JP" altLang="en-US" sz="1200">
              <a:latin typeface="BIZ UDゴシック"/>
              <a:ea typeface="BIZ UDゴシック"/>
            </a:endParaRPr>
          </a:p>
        </p:txBody>
      </p:sp>
      <p:sp>
        <p:nvSpPr>
          <p:cNvPr id="1172" name="テキスト 103"/>
          <p:cNvSpPr txBox="1"/>
          <p:nvPr/>
        </p:nvSpPr>
        <p:spPr>
          <a:xfrm>
            <a:off x="4789949" y="793459"/>
            <a:ext cx="5057147" cy="2707541"/>
          </a:xfrm>
          <a:prstGeom prst="rect">
            <a:avLst/>
          </a:prstGeom>
          <a:solidFill>
            <a:srgbClr val="FFFFBE"/>
          </a:solidFill>
          <a:ln>
            <a:solidFill>
              <a:schemeClr val="tx1"/>
            </a:solidFill>
          </a:ln>
        </p:spPr>
        <p:txBody>
          <a:bodyPr wrap="square">
            <a:spAutoFit/>
          </a:bodyPr>
          <a:p>
            <a:pPr>
              <a:defRPr lang="ja-JP" altLang="en-US"/>
            </a:pPr>
            <a:r>
              <a:rPr lang="ja-JP" altLang="en-US" sz="1000">
                <a:latin typeface="BIZ UDゴシック"/>
                <a:ea typeface="BIZ UDゴシック"/>
              </a:rPr>
              <a:t>　本取組が、特に優れている点や、独自の強みについて記載してください。以下の3つの観点のうち、当てはまるものを中心にその理由を具体的に記載してください。</a:t>
            </a:r>
            <a:endParaRPr lang="ja-JP" altLang="en-US" sz="1000">
              <a:latin typeface="BIZ UDゴシック"/>
              <a:ea typeface="BIZ UDゴシック"/>
            </a:endParaRPr>
          </a:p>
          <a:p>
            <a:pPr>
              <a:defRPr lang="ja-JP" altLang="en-US"/>
            </a:pPr>
            <a:endParaRPr lang="ja-JP" altLang="en-US" sz="1000">
              <a:latin typeface="BIZ UDゴシック"/>
              <a:ea typeface="BIZ UDゴシック"/>
            </a:endParaRPr>
          </a:p>
          <a:p>
            <a:pPr>
              <a:defRPr lang="ja-JP" altLang="en-US"/>
            </a:pPr>
            <a:r>
              <a:rPr lang="ja-JP" altLang="en-US" sz="1000">
                <a:latin typeface="BIZ UDゴシック"/>
                <a:ea typeface="BIZ UDゴシック"/>
              </a:rPr>
              <a:t>＜先進性、革新性＞</a:t>
            </a:r>
            <a:endParaRPr lang="ja-JP" altLang="en-US" sz="1000">
              <a:latin typeface="BIZ UDゴシック"/>
              <a:ea typeface="BIZ UDゴシック"/>
            </a:endParaRPr>
          </a:p>
          <a:p>
            <a:pPr>
              <a:defRPr lang="ja-JP" altLang="en-US"/>
            </a:pPr>
            <a:r>
              <a:rPr lang="ja-JP" altLang="en-US" sz="1000">
                <a:latin typeface="BIZ UDゴシック"/>
                <a:ea typeface="BIZ UDゴシック"/>
              </a:rPr>
              <a:t>　業界や地域での先駆的な事例、またはビジネスモデルそのものを変革するような取組や</a:t>
            </a:r>
            <a:r>
              <a:rPr lang="ja-JP" altLang="en-US" sz="1000">
                <a:latin typeface="BIZ UDゴシック"/>
                <a:ea typeface="BIZ UDゴシック"/>
              </a:rPr>
              <a:t>単なるツール導入に留まらない、全社的な組織づくりやデジタル人材の育成を伴う変革</a:t>
            </a:r>
            <a:endParaRPr lang="ja-JP" altLang="en-US" sz="1000">
              <a:latin typeface="BIZ UDゴシック"/>
              <a:ea typeface="BIZ UDゴシック"/>
            </a:endParaRPr>
          </a:p>
          <a:p>
            <a:pPr>
              <a:defRPr lang="ja-JP" altLang="en-US"/>
            </a:pPr>
            <a:endParaRPr lang="ja-JP" altLang="en-US" sz="1000">
              <a:latin typeface="BIZ UDゴシック"/>
              <a:ea typeface="BIZ UDゴシック"/>
            </a:endParaRPr>
          </a:p>
          <a:p>
            <a:pPr>
              <a:defRPr lang="ja-JP" altLang="en-US"/>
            </a:pPr>
            <a:r>
              <a:rPr lang="ja-JP" altLang="en-US" sz="1000">
                <a:latin typeface="BIZ UDゴシック"/>
                <a:ea typeface="BIZ UDゴシック"/>
              </a:rPr>
              <a:t>＜創意工夫＞</a:t>
            </a:r>
            <a:endParaRPr lang="ja-JP" altLang="en-US" sz="1000">
              <a:latin typeface="BIZ UDゴシック"/>
              <a:ea typeface="BIZ UDゴシック"/>
            </a:endParaRPr>
          </a:p>
          <a:p>
            <a:pPr>
              <a:defRPr lang="ja-JP" altLang="en-US"/>
            </a:pPr>
            <a:r>
              <a:rPr lang="ja-JP" altLang="en-US" sz="1000">
                <a:latin typeface="BIZ UDゴシック"/>
                <a:ea typeface="BIZ UDゴシック"/>
              </a:rPr>
              <a:t>　既存ツールの意外な活用法や現場の知恵による、低コストで効果を上げた「賢いデジタル化」や</a:t>
            </a:r>
            <a:r>
              <a:rPr lang="ja-JP" altLang="en-US" sz="1000">
                <a:latin typeface="BIZ UDゴシック"/>
                <a:ea typeface="BIZ UDゴシック"/>
              </a:rPr>
              <a:t>県内の他事業者（特に小規模事業者）が参考にしやすく、真似ができるような波及効果の高いモデル</a:t>
            </a:r>
            <a:r>
              <a:rPr lang="ja-JP" altLang="en-US" sz="1000">
                <a:latin typeface="BIZ UDゴシック"/>
                <a:ea typeface="BIZ UDゴシック"/>
              </a:rPr>
              <a:t>。</a:t>
            </a:r>
            <a:endParaRPr lang="ja-JP" altLang="en-US" sz="1000">
              <a:latin typeface="BIZ UDゴシック"/>
              <a:ea typeface="BIZ UDゴシック"/>
            </a:endParaRPr>
          </a:p>
          <a:p>
            <a:pPr>
              <a:defRPr lang="ja-JP" altLang="en-US"/>
            </a:pPr>
            <a:endParaRPr lang="ja-JP" altLang="en-US" sz="1000">
              <a:latin typeface="BIZ UDゴシック"/>
              <a:ea typeface="BIZ UDゴシック"/>
            </a:endParaRPr>
          </a:p>
          <a:p>
            <a:pPr>
              <a:defRPr lang="ja-JP" altLang="en-US"/>
            </a:pPr>
            <a:r>
              <a:rPr lang="ja-JP" altLang="en-US" sz="1000">
                <a:latin typeface="BIZ UDゴシック"/>
                <a:ea typeface="BIZ UDゴシック"/>
              </a:rPr>
              <a:t>＜特定領域（地域・業界等）の課題解決・貢献＞</a:t>
            </a:r>
            <a:endParaRPr lang="ja-JP" altLang="en-US" sz="1000">
              <a:latin typeface="BIZ UDゴシック"/>
              <a:ea typeface="BIZ UDゴシック"/>
            </a:endParaRPr>
          </a:p>
          <a:p>
            <a:pPr>
              <a:defRPr lang="ja-JP" altLang="en-US"/>
            </a:pPr>
            <a:r>
              <a:rPr lang="ja-JP" altLang="en-US" sz="1000">
                <a:latin typeface="BIZ UDゴシック"/>
                <a:ea typeface="BIZ UDゴシック"/>
              </a:rPr>
              <a:t>　</a:t>
            </a:r>
            <a:r>
              <a:rPr lang="ja-JP" altLang="en-US" sz="1000">
                <a:latin typeface="BIZ UDゴシック"/>
                <a:ea typeface="BIZ UDゴシック"/>
              </a:rPr>
              <a:t>特有の課題（農業・林業の衰退、中山間地域の交通、防災など）の解決への寄与や</a:t>
            </a:r>
            <a:r>
              <a:rPr lang="ja-JP" altLang="en-US" sz="1000">
                <a:latin typeface="BIZ UDゴシック"/>
                <a:ea typeface="BIZ UDゴシック"/>
              </a:rPr>
              <a:t>独自の製品・サービスとして、今後、全国や世界へ外販できる可能性（ポテンシャル）　</a:t>
            </a:r>
            <a:r>
              <a:rPr lang="ja-JP" altLang="en-US" sz="1000">
                <a:solidFill>
                  <a:schemeClr val="tx1"/>
                </a:solidFill>
                <a:latin typeface="BIZ UDゴシック"/>
                <a:ea typeface="BIZ UDゴシック"/>
              </a:rPr>
              <a:t>等</a:t>
            </a:r>
            <a:endParaRPr lang="ja-JP" altLang="en-US" sz="1000">
              <a:latin typeface="BIZ UDゴシック"/>
              <a:ea typeface="BIZ UDゴシック"/>
            </a:endParaRPr>
          </a:p>
        </p:txBody>
      </p:sp>
      <p:sp>
        <p:nvSpPr>
          <p:cNvPr id="1173" name="テキスト 106"/>
          <p:cNvSpPr txBox="1"/>
          <p:nvPr/>
        </p:nvSpPr>
        <p:spPr>
          <a:xfrm>
            <a:off x="-18617" y="355829"/>
            <a:ext cx="8869475" cy="306884"/>
          </a:xfrm>
          <a:prstGeom prst="rect">
            <a:avLst/>
          </a:prstGeom>
        </p:spPr>
        <p:txBody>
          <a:bodyPr wrap="square">
            <a:spAutoFit/>
          </a:bodyPr>
          <a:p>
            <a:pPr>
              <a:defRPr lang="ja-JP" altLang="en-US"/>
            </a:pPr>
            <a:r>
              <a:rPr lang="ja-JP" altLang="en-US" sz="1400">
                <a:solidFill>
                  <a:schemeClr val="tx1"/>
                </a:solidFill>
                <a:latin typeface="HG丸ｺﾞｼｯｸM-PRO"/>
                <a:ea typeface="HG丸ｺﾞｼｯｸM-PRO"/>
              </a:rPr>
              <a:t>企業・団体名：</a:t>
            </a:r>
            <a:endParaRPr lang="ja-JP" altLang="en-US">
              <a:solidFill>
                <a:schemeClr val="tx1"/>
              </a:solidFill>
            </a:endParaRPr>
          </a:p>
        </p:txBody>
      </p:sp>
      <p:sp>
        <p:nvSpPr>
          <p:cNvPr id="1174" name="直線 107"/>
          <p:cNvSpPr/>
          <p:nvPr/>
        </p:nvSpPr>
        <p:spPr>
          <a:xfrm>
            <a:off x="42156" y="728808"/>
            <a:ext cx="9851186" cy="0"/>
          </a:xfrm>
          <a:prstGeom prst="line">
            <a:avLst/>
          </a:prstGeom>
          <a:ln w="25400" cap="flat" cmpd="sng" algn="ctr">
            <a:solidFill>
              <a:schemeClr val="accent1">
                <a:lumMod val="50000"/>
              </a:schemeClr>
            </a:solidFill>
            <a:prstDash val="solid"/>
            <a:miter lim="800000"/>
          </a:ln>
        </p:spPr>
        <p:style>
          <a:lnRef idx="1">
            <a:schemeClr val="accent1"/>
          </a:lnRef>
          <a:fillRef idx="0">
            <a:schemeClr val="accent1"/>
          </a:fillRef>
          <a:effectRef idx="0">
            <a:schemeClr val="accent1"/>
          </a:effectRef>
          <a:fontRef idx="minor">
            <a:schemeClr val="tx1"/>
          </a:fontRef>
        </p:style>
      </p:sp>
    </p:spTree>
  </p:cSld>
  <p:clrMapOvr>
    <a:masterClrMapping/>
  </p:clrMapOvr>
</p:sld>
</file>

<file path=ppt/theme/theme1.xml><?xml version="1.0" encoding="utf-8"?>
<a:theme xmlns:a="http://schemas.openxmlformats.org/drawingml/2006/main" name="標準">
  <a:themeElements>
    <a:clrScheme name="標準">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標準">
      <a:majorFont>
        <a:latin typeface="游ゴシック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標準">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tileRect/>
        </a:gradFill>
        <a:gradFill rotWithShape="1">
          <a:gsLst>
            <a:gs pos="0">
              <a:schemeClr val="phClr">
                <a:satMod val="103000"/>
                <a:lumMod val="102000"/>
                <a:tint val="94000"/>
              </a:schemeClr>
            </a:gs>
            <a:gs pos="50000">
              <a:schemeClr val="phClr">
                <a:satMod val="110000"/>
              </a:schemeClr>
            </a:gs>
            <a:gs pos="100000">
              <a:schemeClr val="phClr">
                <a:lumMod val="99000"/>
                <a:satMod val="120000"/>
                <a:shade val="78000"/>
              </a:schemeClr>
            </a:gs>
          </a:gsLst>
          <a:lin ang="5400000" scaled="0"/>
          <a:tileRect/>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tileRect/>
        </a:gradFill>
      </a:bgFillStyleLst>
    </a:fmtScheme>
  </a:themeElements>
  <a:objectDefaults/>
  <a:extraClrSchemeLst/>
</a:theme>
</file>

<file path=ppt/theme/theme2.xml><?xml version="1.0" encoding="utf-8"?>
<a:theme xmlns:a="http://schemas.openxmlformats.org/drawingml/2006/main" name="標準">
  <a:themeElements>
    <a:clrScheme name="標準">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標準">
      <a:majorFont>
        <a:latin typeface="游ゴシック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標準">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tileRect/>
        </a:gradFill>
        <a:gradFill rotWithShape="1">
          <a:gsLst>
            <a:gs pos="0">
              <a:schemeClr val="phClr">
                <a:satMod val="103000"/>
                <a:lumMod val="102000"/>
                <a:tint val="94000"/>
              </a:schemeClr>
            </a:gs>
            <a:gs pos="50000">
              <a:schemeClr val="phClr">
                <a:satMod val="110000"/>
              </a:schemeClr>
            </a:gs>
            <a:gs pos="100000">
              <a:schemeClr val="phClr">
                <a:lumMod val="99000"/>
                <a:satMod val="120000"/>
                <a:shade val="78000"/>
              </a:schemeClr>
            </a:gs>
          </a:gsLst>
          <a:lin ang="5400000" scaled="0"/>
          <a:tileRect/>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tileRect/>
        </a:gradFill>
      </a:bgFillStyleLst>
    </a:fmtScheme>
  </a:themeElements>
  <a:objectDefaults/>
  <a:extraClrSchemeLst/>
</a:theme>
</file>

<file path=docProps/app.xml><?xml version="1.0" encoding="utf-8"?>
<Properties xmlns:vt="http://schemas.openxmlformats.org/officeDocument/2006/docPropsVTypes" xmlns="http://schemas.openxmlformats.org/officeDocument/2006/extended-properties">
  <Application>JUST Focus</Application>
  <AppVersion>4.1.7</AppVersion>
  <PresentationFormat>ユーザー設定</PresentationFormat>
  <Slides>8</Slides>
  <Notes>1</Notes>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442583</dc:creator>
  <cp:lastModifiedBy>907767</cp:lastModifiedBy>
  <dcterms:created xsi:type="dcterms:W3CDTF">2024-06-11T02:21:00Z</dcterms:created>
  <dcterms:modified xsi:type="dcterms:W3CDTF">2026-06-04T04:04:00Z</dcterms:modified>
  <cp:revision>207</cp:revision>
</cp:coreProperties>
</file>

<file path=docProps/custom.xml><?xml version="1.0" encoding="utf-8"?>
<Properties xmlns:vt="http://schemas.openxmlformats.org/officeDocument/2006/docPropsVTypes" xmlns="http://schemas.openxmlformats.org/officeDocument/2006/custom-properties"/>
</file>